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950" b="0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028706" y="4514764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1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94171" y="988477"/>
            <a:ext cx="8469630" cy="5918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1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03964" y="3408852"/>
            <a:ext cx="16080070" cy="64585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50" b="0" i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hyperlink" Target="mailto:shezanusman08@gmail.co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6" y="4514764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7931631" y="5097203"/>
            <a:ext cx="9324974" cy="441898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74" y="1871571"/>
            <a:ext cx="9074785" cy="34944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750" b="0" spc="80" dirty="0">
                <a:latin typeface="Palatino Linotype" panose="02040502050505030304"/>
                <a:cs typeface="Palatino Linotype" panose="02040502050505030304"/>
              </a:rPr>
              <a:t>Foodtuck</a:t>
            </a:r>
            <a:endParaRPr sz="16750">
              <a:latin typeface="Palatino Linotype" panose="02040502050505030304"/>
              <a:cs typeface="Palatino Linotype" panose="02040502050505030304"/>
            </a:endParaRPr>
          </a:p>
          <a:p>
            <a:pPr marL="168275">
              <a:lnSpc>
                <a:spcPct val="100000"/>
              </a:lnSpc>
              <a:spcBef>
                <a:spcPts val="2765"/>
              </a:spcBef>
              <a:tabLst>
                <a:tab pos="1951355" algn="l"/>
                <a:tab pos="2608580" algn="l"/>
                <a:tab pos="4784090" algn="l"/>
              </a:tabLst>
            </a:pPr>
            <a:r>
              <a:rPr spc="-495" dirty="0"/>
              <a:t>J</a:t>
            </a:r>
            <a:r>
              <a:rPr spc="-275" dirty="0"/>
              <a:t> </a:t>
            </a:r>
            <a:r>
              <a:rPr spc="175" dirty="0"/>
              <a:t>U</a:t>
            </a:r>
            <a:r>
              <a:rPr spc="-275" dirty="0"/>
              <a:t> </a:t>
            </a:r>
            <a:r>
              <a:rPr spc="675" dirty="0"/>
              <a:t>S</a:t>
            </a:r>
            <a:r>
              <a:rPr spc="-270" dirty="0"/>
              <a:t> </a:t>
            </a:r>
            <a:r>
              <a:rPr spc="-50" dirty="0"/>
              <a:t>T</a:t>
            </a:r>
            <a:r>
              <a:rPr dirty="0"/>
              <a:t>	</a:t>
            </a:r>
            <a:r>
              <a:rPr spc="300" dirty="0"/>
              <a:t>A</a:t>
            </a:r>
            <a:r>
              <a:rPr dirty="0"/>
              <a:t>	</a:t>
            </a:r>
            <a:r>
              <a:rPr spc="380" dirty="0"/>
              <a:t>C</a:t>
            </a:r>
            <a:r>
              <a:rPr spc="-275" dirty="0"/>
              <a:t> </a:t>
            </a:r>
            <a:r>
              <a:rPr spc="80" dirty="0"/>
              <a:t>L</a:t>
            </a:r>
            <a:r>
              <a:rPr spc="-270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spc="380" dirty="0"/>
              <a:t>C</a:t>
            </a:r>
            <a:r>
              <a:rPr spc="-275" dirty="0"/>
              <a:t> </a:t>
            </a:r>
            <a:r>
              <a:rPr spc="315" dirty="0"/>
              <a:t>K</a:t>
            </a:r>
            <a:r>
              <a:rPr dirty="0"/>
              <a:t>	</a:t>
            </a:r>
            <a:r>
              <a:rPr spc="350" dirty="0"/>
              <a:t>A</a:t>
            </a:r>
            <a:r>
              <a:rPr spc="-275" dirty="0"/>
              <a:t> </a:t>
            </a:r>
            <a:r>
              <a:rPr spc="290" dirty="0"/>
              <a:t>W</a:t>
            </a:r>
            <a:r>
              <a:rPr spc="-275" dirty="0"/>
              <a:t> </a:t>
            </a:r>
            <a:r>
              <a:rPr spc="350" dirty="0"/>
              <a:t>A</a:t>
            </a:r>
            <a:r>
              <a:rPr spc="-270" dirty="0"/>
              <a:t> </a:t>
            </a:r>
            <a:r>
              <a:rPr spc="130" dirty="0"/>
              <a:t>Y</a:t>
            </a:r>
            <a:endParaRPr spc="130" dirty="0"/>
          </a:p>
        </p:txBody>
      </p:sp>
      <p:sp>
        <p:nvSpPr>
          <p:cNvPr id="5" name="object 5"/>
          <p:cNvSpPr txBox="1"/>
          <p:nvPr/>
        </p:nvSpPr>
        <p:spPr>
          <a:xfrm>
            <a:off x="1003707" y="8968802"/>
            <a:ext cx="2697480" cy="366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" sz="2300">
                <a:latin typeface="Trebuchet MS" panose="020B0603020202020204"/>
                <a:cs typeface="Trebuchet MS" panose="020B0603020202020204"/>
              </a:rPr>
              <a:t>MARIUM SHAHZAD</a:t>
            </a:r>
            <a:endParaRPr lang="en-US" altLang="" sz="23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4171" y="988477"/>
            <a:ext cx="11005185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18945" algn="l"/>
                <a:tab pos="2896235" algn="l"/>
                <a:tab pos="4678045" algn="l"/>
                <a:tab pos="7091680" algn="l"/>
              </a:tabLst>
            </a:pPr>
            <a:r>
              <a:rPr spc="325" dirty="0"/>
              <a:t>H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240" dirty="0"/>
              <a:t>W</a:t>
            </a:r>
            <a:r>
              <a:rPr dirty="0"/>
              <a:t>	</a:t>
            </a:r>
            <a:r>
              <a:rPr spc="290" dirty="0"/>
              <a:t>W</a:t>
            </a:r>
            <a:r>
              <a:rPr spc="-275" dirty="0"/>
              <a:t> </a:t>
            </a:r>
            <a:r>
              <a:rPr spc="200" dirty="0"/>
              <a:t>E</a:t>
            </a:r>
            <a:r>
              <a:rPr dirty="0"/>
              <a:t>	</a:t>
            </a:r>
            <a:r>
              <a:rPr spc="290" dirty="0"/>
              <a:t>W</a:t>
            </a:r>
            <a:r>
              <a:rPr spc="-275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spc="80" dirty="0"/>
              <a:t>L</a:t>
            </a:r>
            <a:r>
              <a:rPr spc="-275" dirty="0"/>
              <a:t> </a:t>
            </a:r>
            <a:r>
              <a:rPr spc="30" dirty="0"/>
              <a:t>L</a:t>
            </a:r>
            <a:r>
              <a:rPr dirty="0"/>
              <a:t>	</a:t>
            </a:r>
            <a:r>
              <a:rPr spc="315" dirty="0"/>
              <a:t>R</a:t>
            </a:r>
            <a:r>
              <a:rPr spc="-275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350" dirty="0"/>
              <a:t>A</a:t>
            </a:r>
            <a:r>
              <a:rPr spc="-270" dirty="0"/>
              <a:t> </a:t>
            </a:r>
            <a:r>
              <a:rPr spc="380" dirty="0"/>
              <a:t>C</a:t>
            </a:r>
            <a:r>
              <a:rPr spc="-275" dirty="0"/>
              <a:t> </a:t>
            </a:r>
            <a:r>
              <a:rPr spc="275" dirty="0"/>
              <a:t>H</a:t>
            </a:r>
            <a:r>
              <a:rPr dirty="0"/>
              <a:t>	</a:t>
            </a:r>
            <a:r>
              <a:rPr spc="380" dirty="0"/>
              <a:t>C</a:t>
            </a:r>
            <a:r>
              <a:rPr spc="-270" dirty="0"/>
              <a:t> </a:t>
            </a:r>
            <a:r>
              <a:rPr spc="175" dirty="0"/>
              <a:t>U</a:t>
            </a:r>
            <a:r>
              <a:rPr spc="-275" dirty="0"/>
              <a:t> </a:t>
            </a:r>
            <a:r>
              <a:rPr spc="675" dirty="0"/>
              <a:t>S</a:t>
            </a:r>
            <a:r>
              <a:rPr spc="-270" dirty="0"/>
              <a:t> </a:t>
            </a:r>
            <a:r>
              <a:rPr dirty="0"/>
              <a:t>T</a:t>
            </a:r>
            <a:r>
              <a:rPr spc="-270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635" dirty="0"/>
              <a:t>M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0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spc="625" dirty="0"/>
              <a:t>S</a:t>
            </a:r>
            <a:endParaRPr spc="625" dirty="0"/>
          </a:p>
        </p:txBody>
      </p:sp>
      <p:sp>
        <p:nvSpPr>
          <p:cNvPr id="3" name="object 3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16000" y="1865731"/>
            <a:ext cx="15049500" cy="798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738505" indent="310515">
              <a:lnSpc>
                <a:spcPct val="108000"/>
              </a:lnSpc>
              <a:spcBef>
                <a:spcPts val="95"/>
              </a:spcBef>
              <a:buChar char="•"/>
              <a:tabLst>
                <a:tab pos="323215" algn="l"/>
              </a:tabLst>
            </a:pPr>
            <a:r>
              <a:rPr sz="4400" spc="2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Social</a:t>
            </a:r>
            <a:r>
              <a:rPr sz="4400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2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Media</a:t>
            </a:r>
            <a:r>
              <a:rPr sz="4400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Ads:</a:t>
            </a:r>
            <a:r>
              <a:rPr sz="44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Targeted</a:t>
            </a:r>
            <a:r>
              <a:rPr sz="4400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2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campaigns</a:t>
            </a:r>
            <a:r>
              <a:rPr sz="44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on</a:t>
            </a:r>
            <a:r>
              <a:rPr sz="4400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Instagram, </a:t>
            </a:r>
            <a:r>
              <a:rPr sz="4400" spc="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Facebook,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44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other</a:t>
            </a:r>
            <a:r>
              <a:rPr sz="44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platforms.</a:t>
            </a:r>
            <a:endParaRPr sz="4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Font typeface="Trebuchet MS" panose="020B0603020202020204"/>
              <a:buChar char="•"/>
            </a:pPr>
            <a:endParaRPr sz="4400">
              <a:latin typeface="Trebuchet MS" panose="020B0603020202020204"/>
              <a:cs typeface="Trebuchet MS" panose="020B0603020202020204"/>
            </a:endParaRPr>
          </a:p>
          <a:p>
            <a:pPr marL="334010" indent="-321310">
              <a:lnSpc>
                <a:spcPct val="100000"/>
              </a:lnSpc>
              <a:buFont typeface="Trebuchet MS" panose="020B0603020202020204"/>
              <a:buChar char="•"/>
              <a:tabLst>
                <a:tab pos="334010" algn="l"/>
              </a:tabLst>
            </a:pPr>
            <a:r>
              <a:rPr sz="44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Referral</a:t>
            </a:r>
            <a:r>
              <a:rPr sz="4400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Program:</a:t>
            </a:r>
            <a:r>
              <a:rPr sz="44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Incentives</a:t>
            </a:r>
            <a:r>
              <a:rPr sz="44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44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users</a:t>
            </a:r>
            <a:r>
              <a:rPr sz="44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4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invite</a:t>
            </a:r>
            <a:r>
              <a:rPr sz="4400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friends.</a:t>
            </a:r>
            <a:endParaRPr sz="4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Font typeface="Trebuchet MS" panose="020B0603020202020204"/>
              <a:buChar char="•"/>
            </a:pPr>
            <a:endParaRPr sz="4400">
              <a:latin typeface="Trebuchet MS" panose="020B0603020202020204"/>
              <a:cs typeface="Trebuchet MS" panose="020B0603020202020204"/>
            </a:endParaRPr>
          </a:p>
          <a:p>
            <a:pPr marL="334010" indent="-321310">
              <a:lnSpc>
                <a:spcPct val="100000"/>
              </a:lnSpc>
              <a:buFont typeface="Trebuchet MS" panose="020B0603020202020204"/>
              <a:buChar char="•"/>
              <a:tabLst>
                <a:tab pos="334010" algn="l"/>
              </a:tabLst>
            </a:pPr>
            <a:r>
              <a:rPr sz="44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Partnerships: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Collaborations</a:t>
            </a:r>
            <a:r>
              <a:rPr sz="44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4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local</a:t>
            </a:r>
            <a:r>
              <a:rPr sz="44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businesses.</a:t>
            </a:r>
            <a:endParaRPr sz="4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590"/>
              </a:spcBef>
              <a:buFont typeface="Trebuchet MS" panose="020B0603020202020204"/>
              <a:buChar char="•"/>
            </a:pPr>
            <a:endParaRPr sz="4400">
              <a:latin typeface="Trebuchet MS" panose="020B0603020202020204"/>
              <a:cs typeface="Trebuchet MS" panose="020B0603020202020204"/>
            </a:endParaRPr>
          </a:p>
          <a:p>
            <a:pPr marL="12700" marR="3095625" indent="321310">
              <a:lnSpc>
                <a:spcPct val="108000"/>
              </a:lnSpc>
              <a:buFont typeface="Trebuchet MS" panose="020B0603020202020204"/>
              <a:buChar char="•"/>
              <a:tabLst>
                <a:tab pos="334010" algn="l"/>
              </a:tabLst>
            </a:pPr>
            <a:r>
              <a:rPr sz="4400" spc="5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SEO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Content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Marketing:</a:t>
            </a:r>
            <a:r>
              <a:rPr sz="44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Blog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44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influencer </a:t>
            </a:r>
            <a:r>
              <a:rPr sz="4400" spc="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collaborations.</a:t>
            </a:r>
            <a:endParaRPr sz="4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010"/>
              </a:spcBef>
              <a:buFont typeface="Trebuchet MS" panose="020B0603020202020204"/>
              <a:buChar char="•"/>
            </a:pPr>
            <a:endParaRPr sz="4400">
              <a:latin typeface="Trebuchet MS" panose="020B0603020202020204"/>
              <a:cs typeface="Trebuchet MS" panose="020B0603020202020204"/>
            </a:endParaRPr>
          </a:p>
          <a:p>
            <a:pPr marL="334010" indent="-321310">
              <a:lnSpc>
                <a:spcPct val="100000"/>
              </a:lnSpc>
              <a:buFont typeface="Trebuchet MS" panose="020B0603020202020204"/>
              <a:buChar char="•"/>
              <a:tabLst>
                <a:tab pos="334010" algn="l"/>
              </a:tabLst>
            </a:pPr>
            <a:r>
              <a:rPr sz="44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Promotional</a:t>
            </a:r>
            <a:r>
              <a:rPr sz="4400" spc="-2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Offers:</a:t>
            </a:r>
            <a:r>
              <a:rPr sz="4400" spc="-2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Discounts</a:t>
            </a:r>
            <a:r>
              <a:rPr sz="4400" spc="-2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4400" spc="-2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first-</a:t>
            </a:r>
            <a:r>
              <a:rPr sz="44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time</a:t>
            </a:r>
            <a:r>
              <a:rPr sz="4400" spc="-2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users.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4171" y="988477"/>
            <a:ext cx="7400925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951355" algn="l"/>
                <a:tab pos="3021965" algn="l"/>
              </a:tabLst>
            </a:pPr>
            <a:r>
              <a:rPr sz="3700" b="1" spc="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	T</a:t>
            </a:r>
            <a:r>
              <a:rPr sz="3700" b="1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3700" b="1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4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G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N</a:t>
            </a:r>
            <a:endParaRPr sz="3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755998"/>
            <a:ext cx="9144635" cy="31750"/>
          </a:xfrm>
          <a:custGeom>
            <a:avLst/>
            <a:gdLst/>
            <a:ahLst/>
            <a:cxnLst/>
            <a:rect l="l" t="t" r="r" b="b"/>
            <a:pathLst>
              <a:path w="9144635" h="31750">
                <a:moveTo>
                  <a:pt x="9144008" y="9524"/>
                </a:moveTo>
                <a:lnTo>
                  <a:pt x="0" y="31220"/>
                </a:lnTo>
                <a:lnTo>
                  <a:pt x="0" y="21695"/>
                </a:lnTo>
                <a:lnTo>
                  <a:pt x="9143985" y="0"/>
                </a:lnTo>
                <a:lnTo>
                  <a:pt x="9144008" y="9524"/>
                </a:lnTo>
                <a:close/>
              </a:path>
            </a:pathLst>
          </a:custGeom>
          <a:solidFill>
            <a:srgbClr val="E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608886" y="2878950"/>
            <a:ext cx="6939280" cy="2677160"/>
          </a:xfrm>
          <a:prstGeom prst="rect">
            <a:avLst/>
          </a:prstGeom>
        </p:spPr>
        <p:txBody>
          <a:bodyPr vert="horz" wrap="square" lIns="0" tIns="462915" rIns="0" bIns="0" rtlCol="0">
            <a:spAutoFit/>
          </a:bodyPr>
          <a:lstStyle/>
          <a:p>
            <a:pPr marL="349885">
              <a:lnSpc>
                <a:spcPct val="100000"/>
              </a:lnSpc>
              <a:spcBef>
                <a:spcPts val="3645"/>
              </a:spcBef>
            </a:pPr>
            <a:r>
              <a:rPr sz="5150" b="0" i="1" spc="210" dirty="0">
                <a:latin typeface="Palatino Linotype" panose="02040502050505030304"/>
                <a:cs typeface="Palatino Linotype" panose="02040502050505030304"/>
              </a:rPr>
              <a:t>Year</a:t>
            </a:r>
            <a:r>
              <a:rPr sz="5150" b="0" i="1" spc="3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50" b="0" i="1" spc="-875" dirty="0">
                <a:latin typeface="Palatino Linotype" panose="02040502050505030304"/>
                <a:cs typeface="Palatino Linotype" panose="02040502050505030304"/>
              </a:rPr>
              <a:t>1</a:t>
            </a:r>
            <a:endParaRPr sz="515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33000"/>
              </a:lnSpc>
              <a:spcBef>
                <a:spcPts val="950"/>
              </a:spcBef>
            </a:pPr>
            <a:r>
              <a:rPr sz="3200" b="0" spc="80" dirty="0">
                <a:latin typeface="Trebuchet MS" panose="020B0603020202020204"/>
                <a:cs typeface="Trebuchet MS" panose="020B0603020202020204"/>
              </a:rPr>
              <a:t>Growth</a:t>
            </a:r>
            <a:r>
              <a:rPr sz="3200" b="0" spc="-2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3200" b="0" spc="45" dirty="0">
                <a:latin typeface="Trebuchet MS" panose="020B0603020202020204"/>
                <a:cs typeface="Trebuchet MS" panose="020B0603020202020204"/>
              </a:rPr>
              <a:t>projections</a:t>
            </a:r>
            <a:r>
              <a:rPr sz="3200" b="0" spc="-2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3200" b="0" spc="150" dirty="0">
                <a:latin typeface="Trebuchet MS" panose="020B0603020202020204"/>
                <a:cs typeface="Trebuchet MS" panose="020B0603020202020204"/>
              </a:rPr>
              <a:t>based</a:t>
            </a:r>
            <a:r>
              <a:rPr sz="3200" b="0" spc="-2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3200" b="0" spc="95" dirty="0">
                <a:latin typeface="Trebuchet MS" panose="020B0603020202020204"/>
                <a:cs typeface="Trebuchet MS" panose="020B0603020202020204"/>
              </a:rPr>
              <a:t>on</a:t>
            </a:r>
            <a:r>
              <a:rPr sz="3200" b="0" spc="-21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3200" b="0" spc="65" dirty="0">
                <a:latin typeface="Trebuchet MS" panose="020B0603020202020204"/>
                <a:cs typeface="Trebuchet MS" panose="020B0603020202020204"/>
              </a:rPr>
              <a:t>market </a:t>
            </a:r>
            <a:r>
              <a:rPr sz="3200" b="0" spc="-10" dirty="0">
                <a:latin typeface="Trebuchet MS" panose="020B0603020202020204"/>
                <a:cs typeface="Trebuchet MS" panose="020B0603020202020204"/>
              </a:rPr>
              <a:t>trends.</a:t>
            </a:r>
            <a:endParaRPr sz="3200">
              <a:latin typeface="Trebuchet MS" panose="020B0603020202020204"/>
              <a:cs typeface="Trebuchet MS" panose="020B0603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28699" y="2756662"/>
            <a:ext cx="17259300" cy="139065"/>
            <a:chOff x="1028699" y="2756662"/>
            <a:chExt cx="17259300" cy="139065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343399" y="2756662"/>
              <a:ext cx="138676" cy="1386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28699" y="2756662"/>
              <a:ext cx="138676" cy="1386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619999" y="2756662"/>
              <a:ext cx="138676" cy="13867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0896599" y="2756662"/>
              <a:ext cx="138676" cy="13867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4173198" y="2756662"/>
              <a:ext cx="138676" cy="13867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127759" y="2816476"/>
              <a:ext cx="17160240" cy="9525"/>
            </a:xfrm>
            <a:custGeom>
              <a:avLst/>
              <a:gdLst/>
              <a:ahLst/>
              <a:cxnLst/>
              <a:rect l="l" t="t" r="r" b="b"/>
              <a:pathLst>
                <a:path w="17160240" h="9525">
                  <a:moveTo>
                    <a:pt x="1716023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17160239" y="0"/>
                  </a:lnTo>
                  <a:lnTo>
                    <a:pt x="17160239" y="9524"/>
                  </a:lnTo>
                  <a:close/>
                </a:path>
              </a:pathLst>
            </a:custGeom>
            <a:solidFill>
              <a:srgbClr val="EFEDE7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/>
          <p:nvPr/>
        </p:nvSpPr>
        <p:spPr>
          <a:xfrm>
            <a:off x="9384068" y="2878950"/>
            <a:ext cx="6121400" cy="2677160"/>
          </a:xfrm>
          <a:prstGeom prst="rect">
            <a:avLst/>
          </a:prstGeom>
        </p:spPr>
        <p:txBody>
          <a:bodyPr vert="horz" wrap="square" lIns="0" tIns="462915" rIns="0" bIns="0" rtlCol="0">
            <a:spAutoFit/>
          </a:bodyPr>
          <a:lstStyle/>
          <a:p>
            <a:pPr marL="725805">
              <a:lnSpc>
                <a:spcPct val="100000"/>
              </a:lnSpc>
              <a:spcBef>
                <a:spcPts val="3645"/>
              </a:spcBef>
            </a:pPr>
            <a:r>
              <a:rPr sz="5150" i="1" spc="21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Year</a:t>
            </a:r>
            <a:r>
              <a:rPr sz="5150" i="1" spc="35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50" i="1" spc="45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2-</a:t>
            </a:r>
            <a:r>
              <a:rPr sz="5150" i="1" spc="-5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3</a:t>
            </a:r>
            <a:endParaRPr sz="515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33000"/>
              </a:lnSpc>
              <a:spcBef>
                <a:spcPts val="950"/>
              </a:spcBef>
            </a:pPr>
            <a:r>
              <a:rPr sz="32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Expected</a:t>
            </a:r>
            <a:r>
              <a:rPr sz="3200" spc="-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200" spc="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revenue</a:t>
            </a:r>
            <a:r>
              <a:rPr sz="3200" spc="-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2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3200" spc="-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200" spc="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operational </a:t>
            </a:r>
            <a:r>
              <a:rPr sz="32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costs.</a:t>
            </a:r>
            <a:endParaRPr sz="32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08886" y="6540850"/>
            <a:ext cx="6367780" cy="244856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25"/>
              </a:spcBef>
            </a:pPr>
            <a:r>
              <a:rPr sz="5100" i="1" spc="25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Break</a:t>
            </a:r>
            <a:r>
              <a:rPr sz="5100" i="1" spc="25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i="1" spc="165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even</a:t>
            </a:r>
            <a:r>
              <a:rPr sz="5100" i="1" spc="3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i="1" spc="12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point</a:t>
            </a:r>
            <a:endParaRPr sz="5100">
              <a:latin typeface="Palatino Linotype" panose="02040502050505030304"/>
              <a:cs typeface="Palatino Linotype" panose="02040502050505030304"/>
            </a:endParaRPr>
          </a:p>
          <a:p>
            <a:pPr marL="12700" marR="5080">
              <a:lnSpc>
                <a:spcPct val="133000"/>
              </a:lnSpc>
              <a:spcBef>
                <a:spcPts val="2840"/>
              </a:spcBef>
            </a:pPr>
            <a:r>
              <a:rPr sz="3150" spc="1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When</a:t>
            </a:r>
            <a:r>
              <a:rPr sz="3150" spc="-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1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FoodTuck</a:t>
            </a:r>
            <a:r>
              <a:rPr sz="3150" spc="-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is</a:t>
            </a:r>
            <a:r>
              <a:rPr sz="3150" spc="-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expected</a:t>
            </a:r>
            <a:r>
              <a:rPr sz="3150" spc="-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150" spc="-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be </a:t>
            </a:r>
            <a:r>
              <a:rPr sz="3150" spc="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profitable</a:t>
            </a:r>
            <a:endParaRPr sz="31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798855" y="6742021"/>
            <a:ext cx="5776595" cy="17164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25"/>
              </a:spcBef>
            </a:pPr>
            <a:r>
              <a:rPr sz="5100" i="1" spc="105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Investor</a:t>
            </a:r>
            <a:r>
              <a:rPr sz="5100" i="1" spc="5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i="1" spc="-25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ROI</a:t>
            </a:r>
            <a:endParaRPr sz="5100">
              <a:latin typeface="Palatino Linotype" panose="02040502050505030304"/>
              <a:cs typeface="Palatino Linotype" panose="02040502050505030304"/>
            </a:endParaRPr>
          </a:p>
          <a:p>
            <a:pPr marL="12700">
              <a:lnSpc>
                <a:spcPct val="100000"/>
              </a:lnSpc>
              <a:spcBef>
                <a:spcPts val="3380"/>
              </a:spcBef>
            </a:pPr>
            <a:r>
              <a:rPr sz="3150" spc="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Potential</a:t>
            </a:r>
            <a:r>
              <a:rPr sz="3150" spc="-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returns</a:t>
            </a:r>
            <a:r>
              <a:rPr sz="3150" spc="-2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3150" spc="-2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150" spc="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investors.</a:t>
            </a:r>
            <a:endParaRPr sz="31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8445" y="796440"/>
            <a:ext cx="14236700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709420" algn="l"/>
                <a:tab pos="2799080" algn="l"/>
                <a:tab pos="3734435" algn="l"/>
                <a:tab pos="9163685" algn="l"/>
                <a:tab pos="11144885" algn="l"/>
              </a:tabLst>
            </a:pPr>
            <a:r>
              <a:rPr spc="-495" dirty="0"/>
              <a:t>J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5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spc="370" dirty="0"/>
              <a:t>N</a:t>
            </a:r>
            <a:r>
              <a:rPr dirty="0"/>
              <a:t>	</a:t>
            </a:r>
            <a:r>
              <a:rPr spc="175" dirty="0"/>
              <a:t>U</a:t>
            </a:r>
            <a:r>
              <a:rPr spc="-275" dirty="0"/>
              <a:t> </a:t>
            </a:r>
            <a:r>
              <a:rPr spc="625" dirty="0"/>
              <a:t>S</a:t>
            </a:r>
            <a:r>
              <a:rPr dirty="0"/>
              <a:t>	</a:t>
            </a:r>
            <a:r>
              <a:rPr spc="110" dirty="0"/>
              <a:t>I</a:t>
            </a:r>
            <a:r>
              <a:rPr spc="-275" dirty="0"/>
              <a:t> </a:t>
            </a:r>
            <a:r>
              <a:rPr spc="370" dirty="0"/>
              <a:t>N</a:t>
            </a:r>
            <a:r>
              <a:rPr dirty="0"/>
              <a:t>	T</a:t>
            </a:r>
            <a:r>
              <a:rPr spc="-275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spc="350" dirty="0"/>
              <a:t>A</a:t>
            </a:r>
            <a:r>
              <a:rPr spc="-270" dirty="0"/>
              <a:t> </a:t>
            </a:r>
            <a:r>
              <a:rPr spc="420" dirty="0"/>
              <a:t>N</a:t>
            </a:r>
            <a:r>
              <a:rPr spc="-270" dirty="0"/>
              <a:t> </a:t>
            </a:r>
            <a:r>
              <a:rPr spc="675" dirty="0"/>
              <a:t>S</a:t>
            </a:r>
            <a:r>
              <a:rPr spc="-275" dirty="0"/>
              <a:t> </a:t>
            </a:r>
            <a:r>
              <a:rPr spc="105" dirty="0"/>
              <a:t>F</a:t>
            </a:r>
            <a:r>
              <a:rPr spc="-270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spc="635" dirty="0"/>
              <a:t>M</a:t>
            </a:r>
            <a:r>
              <a:rPr spc="-275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spc="420" dirty="0"/>
              <a:t>N</a:t>
            </a:r>
            <a:r>
              <a:rPr spc="-270" dirty="0"/>
              <a:t> </a:t>
            </a:r>
            <a:r>
              <a:rPr spc="270" dirty="0"/>
              <a:t>G</a:t>
            </a:r>
            <a:r>
              <a:rPr dirty="0"/>
              <a:t>	</a:t>
            </a:r>
            <a:r>
              <a:rPr spc="105" dirty="0"/>
              <a:t>F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204" dirty="0"/>
              <a:t>O</a:t>
            </a:r>
            <a:r>
              <a:rPr spc="-275" dirty="0"/>
              <a:t> </a:t>
            </a:r>
            <a:r>
              <a:rPr spc="235" dirty="0"/>
              <a:t>D</a:t>
            </a:r>
            <a:r>
              <a:rPr dirty="0"/>
              <a:t>	</a:t>
            </a:r>
            <a:r>
              <a:rPr spc="285" dirty="0"/>
              <a:t>D</a:t>
            </a:r>
            <a:r>
              <a:rPr spc="-275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80" dirty="0"/>
              <a:t>L</a:t>
            </a:r>
            <a:r>
              <a:rPr spc="-270" dirty="0"/>
              <a:t> </a:t>
            </a:r>
            <a:r>
              <a:rPr spc="110" dirty="0"/>
              <a:t>I</a:t>
            </a:r>
            <a:r>
              <a:rPr spc="-275" dirty="0"/>
              <a:t> </a:t>
            </a:r>
            <a:r>
              <a:rPr spc="295" dirty="0"/>
              <a:t>V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315" dirty="0"/>
              <a:t>R</a:t>
            </a:r>
            <a:r>
              <a:rPr spc="-275" dirty="0"/>
              <a:t> </a:t>
            </a:r>
            <a:r>
              <a:rPr spc="130" dirty="0"/>
              <a:t>Y</a:t>
            </a:r>
            <a:endParaRPr spc="130" dirty="0"/>
          </a:p>
        </p:txBody>
      </p:sp>
      <p:sp>
        <p:nvSpPr>
          <p:cNvPr id="3" name="object 3"/>
          <p:cNvSpPr txBox="1"/>
          <p:nvPr/>
        </p:nvSpPr>
        <p:spPr>
          <a:xfrm>
            <a:off x="442520" y="1923475"/>
            <a:ext cx="8716645" cy="788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100" b="1" spc="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Why</a:t>
            </a:r>
            <a:r>
              <a:rPr sz="4100" b="1" spc="-3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Invest</a:t>
            </a:r>
            <a:r>
              <a:rPr sz="4100" b="1" spc="-3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-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4100" b="1" spc="-3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FoodTuck?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935"/>
              </a:spcBef>
            </a:pP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16000"/>
              </a:lnSpc>
            </a:pPr>
            <a:r>
              <a:rPr sz="4100" b="1" spc="2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Easy</a:t>
            </a:r>
            <a:r>
              <a:rPr sz="4100" b="1" spc="-3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100" b="1" spc="-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1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get</a:t>
            </a:r>
            <a:r>
              <a:rPr sz="4100" b="1" spc="-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-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</a:t>
            </a:r>
            <a:r>
              <a:rPr sz="4100" b="1" spc="-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touch</a:t>
            </a:r>
            <a:r>
              <a:rPr sz="4100" b="1" spc="-3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100" b="1" spc="-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-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your </a:t>
            </a:r>
            <a:r>
              <a:rPr sz="41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restaurant,</a:t>
            </a:r>
            <a:r>
              <a:rPr sz="4100" b="1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scalable,</a:t>
            </a:r>
            <a:r>
              <a:rPr sz="4100" b="1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high-</a:t>
            </a:r>
            <a:r>
              <a:rPr sz="4100" b="1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demand, </a:t>
            </a:r>
            <a:r>
              <a:rPr sz="4100" b="1" spc="-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unique</a:t>
            </a:r>
            <a:r>
              <a:rPr sz="4100" b="1" spc="-3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approach.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720"/>
              </a:spcBef>
            </a:pP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4100" b="1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Contact</a:t>
            </a:r>
            <a:r>
              <a:rPr sz="4100" b="1" spc="-3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Info: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12700" marR="1600200">
              <a:lnSpc>
                <a:spcPts val="5700"/>
              </a:lnSpc>
              <a:spcBef>
                <a:spcPts val="320"/>
              </a:spcBef>
            </a:pPr>
            <a:r>
              <a:rPr sz="4100" b="1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Email: </a:t>
            </a:r>
            <a:r>
              <a:rPr sz="4100" b="1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  <a:hlinkClick r:id="rId1"/>
              </a:rPr>
              <a:t>shezanusman08@gmail.com</a:t>
            </a:r>
            <a:r>
              <a:rPr sz="4100" b="1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LinkedIn: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460"/>
              </a:spcBef>
            </a:pPr>
            <a:r>
              <a:rPr sz="4100" b="1" spc="1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Muhammad</a:t>
            </a:r>
            <a:r>
              <a:rPr sz="4100" b="1" spc="-3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b="1" spc="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Shezan</a:t>
            </a:r>
            <a:endParaRPr sz="41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755998"/>
            <a:ext cx="9144635" cy="31750"/>
          </a:xfrm>
          <a:custGeom>
            <a:avLst/>
            <a:gdLst/>
            <a:ahLst/>
            <a:cxnLst/>
            <a:rect l="l" t="t" r="r" b="b"/>
            <a:pathLst>
              <a:path w="9144635" h="31750">
                <a:moveTo>
                  <a:pt x="9144008" y="9524"/>
                </a:moveTo>
                <a:lnTo>
                  <a:pt x="0" y="31220"/>
                </a:lnTo>
                <a:lnTo>
                  <a:pt x="0" y="21695"/>
                </a:lnTo>
                <a:lnTo>
                  <a:pt x="9143985" y="0"/>
                </a:lnTo>
                <a:lnTo>
                  <a:pt x="9144008" y="9524"/>
                </a:lnTo>
                <a:close/>
              </a:path>
            </a:pathLst>
          </a:custGeom>
          <a:solidFill>
            <a:srgbClr val="EFEDE7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5" name="object 5"/>
          <p:cNvGrpSpPr/>
          <p:nvPr/>
        </p:nvGrpSpPr>
        <p:grpSpPr>
          <a:xfrm>
            <a:off x="9112646" y="1019180"/>
            <a:ext cx="8393430" cy="9277350"/>
            <a:chOff x="9112646" y="1019180"/>
            <a:chExt cx="8393430" cy="9277350"/>
          </a:xfrm>
        </p:grpSpPr>
        <p:sp>
          <p:nvSpPr>
            <p:cNvPr id="6" name="object 6"/>
            <p:cNvSpPr/>
            <p:nvPr/>
          </p:nvSpPr>
          <p:spPr>
            <a:xfrm>
              <a:off x="9722567" y="1028705"/>
              <a:ext cx="7774305" cy="5064125"/>
            </a:xfrm>
            <a:custGeom>
              <a:avLst/>
              <a:gdLst/>
              <a:ahLst/>
              <a:cxnLst/>
              <a:rect l="l" t="t" r="r" b="b"/>
              <a:pathLst>
                <a:path w="7774305" h="5064125">
                  <a:moveTo>
                    <a:pt x="0" y="0"/>
                  </a:moveTo>
                  <a:lnTo>
                    <a:pt x="7773738" y="0"/>
                  </a:lnTo>
                  <a:lnTo>
                    <a:pt x="7773738" y="5063716"/>
                  </a:lnTo>
                  <a:lnTo>
                    <a:pt x="0" y="5063716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solidFill>
                <a:srgbClr val="EFEDE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3831" y="1402038"/>
              <a:ext cx="7105650" cy="44957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122171" y="6076317"/>
              <a:ext cx="5072380" cy="4210685"/>
            </a:xfrm>
            <a:custGeom>
              <a:avLst/>
              <a:gdLst/>
              <a:ahLst/>
              <a:cxnLst/>
              <a:rect l="l" t="t" r="r" b="b"/>
              <a:pathLst>
                <a:path w="5072380" h="4210684">
                  <a:moveTo>
                    <a:pt x="0" y="4210681"/>
                  </a:moveTo>
                  <a:lnTo>
                    <a:pt x="0" y="0"/>
                  </a:lnTo>
                  <a:lnTo>
                    <a:pt x="5072360" y="0"/>
                  </a:lnTo>
                  <a:lnTo>
                    <a:pt x="5072360" y="4210681"/>
                  </a:lnTo>
                </a:path>
              </a:pathLst>
            </a:custGeom>
            <a:ln w="19050">
              <a:solidFill>
                <a:srgbClr val="EFEDE7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22567" y="6470257"/>
              <a:ext cx="4016245" cy="3816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74" y="1871571"/>
            <a:ext cx="10758170" cy="349440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750" b="0" spc="85" dirty="0">
                <a:latin typeface="Palatino Linotype" panose="02040502050505030304"/>
                <a:cs typeface="Palatino Linotype" panose="02040502050505030304"/>
              </a:rPr>
              <a:t>Thank</a:t>
            </a:r>
            <a:r>
              <a:rPr sz="16750" b="0" spc="17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16750" b="0" spc="-365" dirty="0">
                <a:latin typeface="Palatino Linotype" panose="02040502050505030304"/>
                <a:cs typeface="Palatino Linotype" panose="02040502050505030304"/>
              </a:rPr>
              <a:t>you!</a:t>
            </a:r>
            <a:endParaRPr sz="16750">
              <a:latin typeface="Palatino Linotype" panose="02040502050505030304"/>
              <a:cs typeface="Palatino Linotype" panose="02040502050505030304"/>
            </a:endParaRPr>
          </a:p>
          <a:p>
            <a:pPr marL="168275">
              <a:lnSpc>
                <a:spcPct val="100000"/>
              </a:lnSpc>
              <a:spcBef>
                <a:spcPts val="2765"/>
              </a:spcBef>
              <a:tabLst>
                <a:tab pos="3681095" algn="l"/>
                <a:tab pos="7772400" algn="l"/>
              </a:tabLst>
            </a:pPr>
            <a:r>
              <a:rPr spc="315" dirty="0"/>
              <a:t>R</a:t>
            </a:r>
            <a:r>
              <a:rPr spc="-275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320" dirty="0"/>
              <a:t>G</a:t>
            </a:r>
            <a:r>
              <a:rPr spc="-270" dirty="0"/>
              <a:t> </a:t>
            </a:r>
            <a:r>
              <a:rPr spc="350" dirty="0"/>
              <a:t>A</a:t>
            </a:r>
            <a:r>
              <a:rPr spc="-275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spc="285" dirty="0"/>
              <a:t>D</a:t>
            </a:r>
            <a:r>
              <a:rPr spc="-275" dirty="0"/>
              <a:t> </a:t>
            </a:r>
            <a:r>
              <a:rPr spc="675" dirty="0"/>
              <a:t>S</a:t>
            </a:r>
            <a:r>
              <a:rPr spc="-275" dirty="0"/>
              <a:t> </a:t>
            </a:r>
            <a:r>
              <a:rPr spc="-420" dirty="0"/>
              <a:t>:</a:t>
            </a:r>
            <a:r>
              <a:rPr dirty="0"/>
              <a:t>	</a:t>
            </a:r>
            <a:r>
              <a:rPr spc="635" dirty="0"/>
              <a:t>M</a:t>
            </a:r>
            <a:r>
              <a:rPr spc="-275" dirty="0"/>
              <a:t> </a:t>
            </a:r>
            <a:r>
              <a:rPr spc="175" dirty="0"/>
              <a:t>U</a:t>
            </a:r>
            <a:r>
              <a:rPr spc="-275" dirty="0"/>
              <a:t> </a:t>
            </a:r>
            <a:r>
              <a:rPr spc="325" dirty="0"/>
              <a:t>H</a:t>
            </a:r>
            <a:r>
              <a:rPr spc="-275" dirty="0"/>
              <a:t> </a:t>
            </a:r>
            <a:r>
              <a:rPr spc="350" dirty="0"/>
              <a:t>A</a:t>
            </a:r>
            <a:r>
              <a:rPr spc="-275" dirty="0"/>
              <a:t> </a:t>
            </a:r>
            <a:r>
              <a:rPr spc="635" dirty="0"/>
              <a:t>M</a:t>
            </a:r>
            <a:r>
              <a:rPr spc="-275" dirty="0"/>
              <a:t> </a:t>
            </a:r>
            <a:r>
              <a:rPr spc="635" dirty="0"/>
              <a:t>M</a:t>
            </a:r>
            <a:r>
              <a:rPr spc="-270" dirty="0"/>
              <a:t> </a:t>
            </a:r>
            <a:r>
              <a:rPr spc="350" dirty="0"/>
              <a:t>A</a:t>
            </a:r>
            <a:r>
              <a:rPr spc="-275" dirty="0"/>
              <a:t> </a:t>
            </a:r>
            <a:r>
              <a:rPr spc="235" dirty="0"/>
              <a:t>D</a:t>
            </a:r>
            <a:r>
              <a:rPr dirty="0"/>
              <a:t>	</a:t>
            </a:r>
            <a:r>
              <a:rPr spc="675" dirty="0"/>
              <a:t>S</a:t>
            </a:r>
            <a:r>
              <a:rPr spc="-275" dirty="0"/>
              <a:t> </a:t>
            </a:r>
            <a:r>
              <a:rPr spc="325" dirty="0"/>
              <a:t>H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390" dirty="0"/>
              <a:t>Z</a:t>
            </a:r>
            <a:r>
              <a:rPr spc="-270" dirty="0"/>
              <a:t> </a:t>
            </a:r>
            <a:r>
              <a:rPr spc="350" dirty="0"/>
              <a:t>A</a:t>
            </a:r>
            <a:r>
              <a:rPr spc="-275" dirty="0"/>
              <a:t> </a:t>
            </a:r>
            <a:r>
              <a:rPr spc="370" dirty="0"/>
              <a:t>N</a:t>
            </a:r>
            <a:endParaRPr spc="37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81952" y="3685621"/>
            <a:ext cx="11806555" cy="2150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z="6450" b="0" spc="4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Foodtuck</a:t>
            </a:r>
            <a:r>
              <a:rPr sz="6450" b="0" spc="1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spc="45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–</a:t>
            </a:r>
            <a:r>
              <a:rPr sz="6450" b="0" spc="13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spc="1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Instant</a:t>
            </a:r>
            <a:r>
              <a:rPr sz="6450" b="0" spc="14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Online</a:t>
            </a:r>
            <a:r>
              <a:rPr sz="6450" b="0" spc="1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spc="37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Q- </a:t>
            </a:r>
            <a:r>
              <a:rPr sz="6450" b="0" spc="14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Commerce</a:t>
            </a:r>
            <a:r>
              <a:rPr sz="6450" b="0" spc="55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spc="13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for</a:t>
            </a:r>
            <a:r>
              <a:rPr sz="6450" b="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Food</a:t>
            </a:r>
            <a:r>
              <a:rPr sz="6450" b="0" spc="6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6450" b="0" spc="110" dirty="0">
                <a:solidFill>
                  <a:srgbClr val="FFFFFF"/>
                </a:solidFill>
                <a:latin typeface="Palatino Linotype" panose="02040502050505030304"/>
                <a:cs typeface="Palatino Linotype" panose="02040502050505030304"/>
              </a:rPr>
              <a:t>Businesses</a:t>
            </a:r>
            <a:endParaRPr sz="645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25391" y="8734483"/>
            <a:ext cx="3856354" cy="10471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35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M</a:t>
            </a:r>
            <a:r>
              <a:rPr lang="en-US" altLang="" sz="3350" dirty="0">
                <a:solidFill>
                  <a:srgbClr val="EFEDE7"/>
                </a:solidFill>
                <a:latin typeface="Palatino Linotype" panose="02040502050505030304"/>
                <a:cs typeface="Palatino Linotype" panose="02040502050505030304"/>
              </a:rPr>
              <a:t>ARIUM SHAHZAD</a:t>
            </a:r>
            <a:endParaRPr lang="en-US" altLang="" sz="3350" dirty="0">
              <a:solidFill>
                <a:srgbClr val="EFEDE7"/>
              </a:solidFill>
              <a:latin typeface="Palatino Linotype" panose="02040502050505030304"/>
              <a:cs typeface="Palatino Linotype" panose="0204050205050503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635" dirty="0"/>
              <a:t>M</a:t>
            </a:r>
            <a:r>
              <a:rPr spc="-275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spc="675" dirty="0"/>
              <a:t>S</a:t>
            </a:r>
            <a:r>
              <a:rPr spc="-275" dirty="0"/>
              <a:t> </a:t>
            </a:r>
            <a:r>
              <a:rPr spc="675" dirty="0"/>
              <a:t>S</a:t>
            </a:r>
            <a:r>
              <a:rPr spc="-270" dirty="0"/>
              <a:t> </a:t>
            </a:r>
            <a:r>
              <a:rPr spc="110" dirty="0"/>
              <a:t>I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370" dirty="0"/>
              <a:t>N</a:t>
            </a:r>
            <a:endParaRPr spc="370" dirty="0"/>
          </a:p>
        </p:txBody>
      </p:sp>
      <p:sp>
        <p:nvSpPr>
          <p:cNvPr id="3" name="object 3"/>
          <p:cNvSpPr/>
          <p:nvPr/>
        </p:nvSpPr>
        <p:spPr>
          <a:xfrm>
            <a:off x="1028683" y="1775763"/>
            <a:ext cx="7900670" cy="28575"/>
          </a:xfrm>
          <a:custGeom>
            <a:avLst/>
            <a:gdLst/>
            <a:ahLst/>
            <a:cxnLst/>
            <a:rect l="l" t="t" r="r" b="b"/>
            <a:pathLst>
              <a:path w="7900670" h="28575">
                <a:moveTo>
                  <a:pt x="7900174" y="9524"/>
                </a:moveTo>
                <a:lnTo>
                  <a:pt x="22" y="28268"/>
                </a:lnTo>
                <a:lnTo>
                  <a:pt x="0" y="18743"/>
                </a:lnTo>
                <a:lnTo>
                  <a:pt x="7900151" y="0"/>
                </a:lnTo>
                <a:lnTo>
                  <a:pt x="7900174" y="9524"/>
                </a:lnTo>
                <a:close/>
              </a:path>
            </a:pathLst>
          </a:custGeom>
          <a:solidFill>
            <a:srgbClr val="EFEDE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359126" y="1755998"/>
            <a:ext cx="7900670" cy="28575"/>
          </a:xfrm>
          <a:custGeom>
            <a:avLst/>
            <a:gdLst/>
            <a:ahLst/>
            <a:cxnLst/>
            <a:rect l="l" t="t" r="r" b="b"/>
            <a:pathLst>
              <a:path w="7900669" h="28575">
                <a:moveTo>
                  <a:pt x="7900174" y="9525"/>
                </a:moveTo>
                <a:lnTo>
                  <a:pt x="23" y="28268"/>
                </a:lnTo>
                <a:lnTo>
                  <a:pt x="0" y="18743"/>
                </a:lnTo>
                <a:lnTo>
                  <a:pt x="7900152" y="0"/>
                </a:lnTo>
                <a:lnTo>
                  <a:pt x="7900174" y="9525"/>
                </a:lnTo>
                <a:close/>
              </a:path>
            </a:pathLst>
          </a:custGeom>
          <a:solidFill>
            <a:srgbClr val="EFEDE7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" name="object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9886" y="2558206"/>
            <a:ext cx="145975" cy="14597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9886" y="3473872"/>
            <a:ext cx="145975" cy="1459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886" y="4389539"/>
            <a:ext cx="145975" cy="14597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79886" y="5305206"/>
            <a:ext cx="145975" cy="14597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9886" y="6220872"/>
            <a:ext cx="145975" cy="14597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9886" y="7136538"/>
            <a:ext cx="145975" cy="14597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79886" y="8052205"/>
            <a:ext cx="145975" cy="14597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479886" y="8967871"/>
            <a:ext cx="145975" cy="14597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858045" y="1941246"/>
            <a:ext cx="6749415" cy="73507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05205">
              <a:lnSpc>
                <a:spcPct val="154000"/>
              </a:lnSpc>
              <a:spcBef>
                <a:spcPts val="95"/>
              </a:spcBef>
            </a:pPr>
            <a:r>
              <a:rPr sz="3900" spc="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Problem</a:t>
            </a:r>
            <a:r>
              <a:rPr sz="3900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900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opportunity </a:t>
            </a:r>
            <a:r>
              <a:rPr sz="3900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Why</a:t>
            </a:r>
            <a:r>
              <a:rPr sz="3900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this</a:t>
            </a:r>
            <a:r>
              <a:rPr sz="3900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works</a:t>
            </a:r>
            <a:endParaRPr sz="39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2530"/>
              </a:spcBef>
            </a:pPr>
            <a:r>
              <a:rPr sz="3900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Solution</a:t>
            </a:r>
            <a:endParaRPr sz="3900">
              <a:latin typeface="Trebuchet MS" panose="020B0603020202020204"/>
              <a:cs typeface="Trebuchet MS" panose="020B0603020202020204"/>
            </a:endParaRPr>
          </a:p>
          <a:p>
            <a:pPr marL="12700" marR="1016000">
              <a:lnSpc>
                <a:spcPts val="7210"/>
              </a:lnSpc>
              <a:spcBef>
                <a:spcPts val="665"/>
              </a:spcBef>
            </a:pPr>
            <a:r>
              <a:rPr sz="3900" spc="1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Person</a:t>
            </a:r>
            <a:r>
              <a:rPr sz="39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behind</a:t>
            </a:r>
            <a:r>
              <a:rPr sz="39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this </a:t>
            </a:r>
            <a:r>
              <a:rPr sz="3900" spc="1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Features</a:t>
            </a:r>
            <a:r>
              <a:rPr sz="39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39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experience</a:t>
            </a:r>
            <a:endParaRPr sz="39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ts val="7210"/>
              </a:lnSpc>
            </a:pPr>
            <a:r>
              <a:rPr sz="3900" spc="2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How</a:t>
            </a:r>
            <a:r>
              <a:rPr sz="39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will</a:t>
            </a:r>
            <a:r>
              <a:rPr sz="39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we</a:t>
            </a:r>
            <a:r>
              <a:rPr sz="39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reach</a:t>
            </a:r>
            <a:r>
              <a:rPr sz="39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costumers Path</a:t>
            </a:r>
            <a:r>
              <a:rPr sz="39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3900" spc="-2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integration </a:t>
            </a:r>
            <a:r>
              <a:rPr sz="39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Transforming</a:t>
            </a:r>
            <a:r>
              <a:rPr sz="3900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</a:t>
            </a:r>
            <a:r>
              <a:rPr sz="39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90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industry</a:t>
            </a:r>
            <a:endParaRPr sz="39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115289"/>
            <a:ext cx="16379825" cy="680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567815">
              <a:lnSpc>
                <a:spcPct val="108000"/>
              </a:lnSpc>
              <a:spcBef>
                <a:spcPts val="95"/>
              </a:spcBef>
            </a:pPr>
            <a:r>
              <a:rPr sz="4100" spc="1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Luxury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Experiences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7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–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Now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Affordable,</a:t>
            </a:r>
            <a:r>
              <a:rPr sz="4100" spc="-2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Accessible,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4100" spc="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Instant.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990"/>
              </a:spcBef>
            </a:pP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304165" indent="-291465">
              <a:lnSpc>
                <a:spcPct val="100000"/>
              </a:lnSpc>
              <a:buChar char="•"/>
              <a:tabLst>
                <a:tab pos="304165" algn="l"/>
              </a:tabLst>
            </a:pPr>
            <a:r>
              <a:rPr sz="4100" spc="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Conflict: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12700" marR="5080">
              <a:lnSpc>
                <a:spcPct val="108000"/>
              </a:lnSpc>
            </a:pPr>
            <a:r>
              <a:rPr sz="4100" spc="2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Customers</a:t>
            </a:r>
            <a:r>
              <a:rPr sz="410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crave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premium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but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face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high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prices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at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restaurants </a:t>
            </a:r>
            <a:r>
              <a:rPr sz="41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or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limited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access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specialty</a:t>
            </a:r>
            <a:r>
              <a:rPr sz="4100" spc="-2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items.</a:t>
            </a:r>
            <a:endParaRPr sz="41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580"/>
              </a:spcBef>
            </a:pPr>
            <a:endParaRPr sz="4100">
              <a:latin typeface="Trebuchet MS" panose="020B0603020202020204"/>
              <a:cs typeface="Trebuchet MS" panose="020B0603020202020204"/>
            </a:endParaRPr>
          </a:p>
          <a:p>
            <a:pPr marL="12700" marR="892810">
              <a:lnSpc>
                <a:spcPct val="108000"/>
              </a:lnSpc>
            </a:pPr>
            <a:r>
              <a:rPr sz="4100" spc="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Small</a:t>
            </a:r>
            <a:r>
              <a:rPr sz="410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gourmet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businesses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2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struggle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reach</a:t>
            </a:r>
            <a:r>
              <a:rPr sz="410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audiences</a:t>
            </a:r>
            <a:r>
              <a:rPr sz="4100" spc="-229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beyond </a:t>
            </a:r>
            <a:r>
              <a:rPr sz="4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their</a:t>
            </a:r>
            <a:r>
              <a:rPr sz="4100" spc="-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locality,</a:t>
            </a:r>
            <a:r>
              <a:rPr sz="4100" spc="-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despite</a:t>
            </a:r>
            <a:r>
              <a:rPr sz="4100" spc="-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offering</a:t>
            </a:r>
            <a:r>
              <a:rPr sz="4100" spc="-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unique,</a:t>
            </a:r>
            <a:r>
              <a:rPr sz="4100" spc="-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1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high-</a:t>
            </a:r>
            <a:r>
              <a:rPr sz="4100" spc="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quality</a:t>
            </a:r>
            <a:r>
              <a:rPr sz="4100" spc="-1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0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products.</a:t>
            </a:r>
            <a:endParaRPr sz="41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90570" algn="l"/>
                <a:tab pos="3973195" algn="l"/>
              </a:tabLst>
            </a:pPr>
            <a:r>
              <a:rPr spc="235" dirty="0"/>
              <a:t>P</a:t>
            </a:r>
            <a:r>
              <a:rPr spc="-275" dirty="0"/>
              <a:t> </a:t>
            </a:r>
            <a:r>
              <a:rPr spc="315" dirty="0"/>
              <a:t>R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330" dirty="0"/>
              <a:t>B</a:t>
            </a:r>
            <a:r>
              <a:rPr spc="-275" dirty="0"/>
              <a:t> </a:t>
            </a:r>
            <a:r>
              <a:rPr spc="80" dirty="0"/>
              <a:t>L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585" dirty="0"/>
              <a:t>M</a:t>
            </a:r>
            <a:r>
              <a:rPr dirty="0"/>
              <a:t>	</a:t>
            </a:r>
            <a:r>
              <a:rPr spc="235" dirty="0"/>
              <a:t>&amp;</a:t>
            </a:r>
            <a:r>
              <a:rPr dirty="0"/>
              <a:t>	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235" dirty="0"/>
              <a:t>P</a:t>
            </a:r>
            <a:r>
              <a:rPr spc="-270" dirty="0"/>
              <a:t> </a:t>
            </a:r>
            <a:r>
              <a:rPr spc="235" dirty="0"/>
              <a:t>P</a:t>
            </a:r>
            <a:r>
              <a:rPr spc="-270" dirty="0"/>
              <a:t> </a:t>
            </a:r>
            <a:r>
              <a:rPr spc="204" dirty="0"/>
              <a:t>O</a:t>
            </a:r>
            <a:r>
              <a:rPr spc="-265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dirty="0"/>
              <a:t>T</a:t>
            </a:r>
            <a:r>
              <a:rPr spc="-270" dirty="0"/>
              <a:t> </a:t>
            </a:r>
            <a:r>
              <a:rPr spc="175" dirty="0"/>
              <a:t>U</a:t>
            </a:r>
            <a:r>
              <a:rPr spc="-265" dirty="0"/>
              <a:t> </a:t>
            </a:r>
            <a:r>
              <a:rPr spc="420" dirty="0"/>
              <a:t>N</a:t>
            </a:r>
            <a:r>
              <a:rPr spc="-270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dirty="0"/>
              <a:t>T</a:t>
            </a:r>
            <a:r>
              <a:rPr spc="-265" dirty="0"/>
              <a:t> </a:t>
            </a:r>
            <a:r>
              <a:rPr spc="130" dirty="0"/>
              <a:t>Y</a:t>
            </a:r>
            <a:endParaRPr spc="130" dirty="0"/>
          </a:p>
        </p:txBody>
      </p:sp>
      <p:sp>
        <p:nvSpPr>
          <p:cNvPr id="4" name="object 4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077" y="2367855"/>
            <a:ext cx="17226280" cy="612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162300" indent="328295">
              <a:lnSpc>
                <a:spcPct val="108000"/>
              </a:lnSpc>
              <a:spcBef>
                <a:spcPts val="100"/>
              </a:spcBef>
              <a:buChar char="•"/>
              <a:tabLst>
                <a:tab pos="340995" algn="l"/>
              </a:tabLst>
            </a:pPr>
            <a:r>
              <a:rPr sz="4650" spc="1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Emotional</a:t>
            </a:r>
            <a:r>
              <a:rPr sz="465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Hook:</a:t>
            </a:r>
            <a:r>
              <a:rPr sz="465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Appeals</a:t>
            </a:r>
            <a:r>
              <a:rPr sz="465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65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customers’</a:t>
            </a:r>
            <a:r>
              <a:rPr sz="465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desire</a:t>
            </a:r>
            <a:r>
              <a:rPr sz="465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 </a:t>
            </a:r>
            <a:r>
              <a:rPr sz="4650" spc="1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indulgence</a:t>
            </a:r>
            <a:r>
              <a:rPr sz="465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without</a:t>
            </a:r>
            <a:r>
              <a:rPr sz="465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guilt.</a:t>
            </a:r>
            <a:endParaRPr sz="465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EFEDE7"/>
              </a:buClr>
              <a:buFont typeface="Trebuchet MS" panose="020B0603020202020204"/>
              <a:buChar char="•"/>
            </a:pPr>
            <a:endParaRPr sz="4650">
              <a:latin typeface="Trebuchet MS" panose="020B0603020202020204"/>
              <a:cs typeface="Trebuchet MS" panose="020B0603020202020204"/>
            </a:endParaRPr>
          </a:p>
          <a:p>
            <a:pPr marL="12700" marR="817245" indent="328295">
              <a:lnSpc>
                <a:spcPct val="108000"/>
              </a:lnSpc>
              <a:buChar char="•"/>
              <a:tabLst>
                <a:tab pos="340995" algn="l"/>
              </a:tabLst>
            </a:pPr>
            <a:r>
              <a:rPr sz="4650" spc="1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Data-</a:t>
            </a:r>
            <a:r>
              <a:rPr sz="46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Driven:</a:t>
            </a:r>
            <a:r>
              <a:rPr sz="4650" spc="-2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3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Uses</a:t>
            </a:r>
            <a:r>
              <a:rPr sz="465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stats</a:t>
            </a:r>
            <a:r>
              <a:rPr sz="465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65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validate</a:t>
            </a:r>
            <a:r>
              <a:rPr sz="465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demand</a:t>
            </a:r>
            <a:r>
              <a:rPr sz="4650" spc="-2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465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affordable </a:t>
            </a:r>
            <a:r>
              <a:rPr sz="465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premium</a:t>
            </a:r>
            <a:r>
              <a:rPr sz="4650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food.</a:t>
            </a:r>
            <a:endParaRPr sz="465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EFEDE7"/>
              </a:buClr>
              <a:buFont typeface="Trebuchet MS" panose="020B0603020202020204"/>
              <a:buChar char="•"/>
            </a:pPr>
            <a:endParaRPr sz="4650">
              <a:latin typeface="Trebuchet MS" panose="020B0603020202020204"/>
              <a:cs typeface="Trebuchet MS" panose="020B0603020202020204"/>
            </a:endParaRPr>
          </a:p>
          <a:p>
            <a:pPr marL="12700" marR="5080" indent="328295">
              <a:lnSpc>
                <a:spcPct val="108000"/>
              </a:lnSpc>
              <a:buChar char="•"/>
              <a:tabLst>
                <a:tab pos="340995" algn="l"/>
              </a:tabLst>
            </a:pPr>
            <a:r>
              <a:rPr sz="46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Clarity:</a:t>
            </a:r>
            <a:r>
              <a:rPr sz="465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Positions</a:t>
            </a:r>
            <a:r>
              <a:rPr sz="465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Foodtuck</a:t>
            </a:r>
            <a:r>
              <a:rPr sz="465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3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as</a:t>
            </a:r>
            <a:r>
              <a:rPr sz="465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the</a:t>
            </a:r>
            <a:r>
              <a:rPr sz="465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5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bridge</a:t>
            </a:r>
            <a:r>
              <a:rPr sz="465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between</a:t>
            </a:r>
            <a:r>
              <a:rPr sz="465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luxury</a:t>
            </a:r>
            <a:r>
              <a:rPr sz="465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50" spc="1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and </a:t>
            </a:r>
            <a:r>
              <a:rPr sz="4650" spc="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affordability.</a:t>
            </a:r>
            <a:endParaRPr sz="46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94171" y="988477"/>
            <a:ext cx="5686425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675130" algn="l"/>
                <a:tab pos="3435985" algn="l"/>
              </a:tabLst>
            </a:pPr>
            <a:r>
              <a:rPr spc="290" dirty="0"/>
              <a:t>W</a:t>
            </a:r>
            <a:r>
              <a:rPr spc="-275" dirty="0"/>
              <a:t> </a:t>
            </a:r>
            <a:r>
              <a:rPr spc="325" dirty="0"/>
              <a:t>H</a:t>
            </a:r>
            <a:r>
              <a:rPr spc="-270" dirty="0"/>
              <a:t> </a:t>
            </a:r>
            <a:r>
              <a:rPr spc="130" dirty="0"/>
              <a:t>Y</a:t>
            </a:r>
            <a:r>
              <a:rPr dirty="0"/>
              <a:t>	T</a:t>
            </a:r>
            <a:r>
              <a:rPr spc="-270" dirty="0"/>
              <a:t> </a:t>
            </a:r>
            <a:r>
              <a:rPr spc="325" dirty="0"/>
              <a:t>H</a:t>
            </a:r>
            <a:r>
              <a:rPr spc="-265" dirty="0"/>
              <a:t> </a:t>
            </a:r>
            <a:r>
              <a:rPr spc="110" dirty="0"/>
              <a:t>I</a:t>
            </a:r>
            <a:r>
              <a:rPr spc="-265" dirty="0"/>
              <a:t> </a:t>
            </a:r>
            <a:r>
              <a:rPr spc="625" dirty="0"/>
              <a:t>S</a:t>
            </a:r>
            <a:r>
              <a:rPr dirty="0"/>
              <a:t>	</a:t>
            </a:r>
            <a:r>
              <a:rPr spc="290" dirty="0"/>
              <a:t>W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315" dirty="0"/>
              <a:t>R</a:t>
            </a:r>
            <a:r>
              <a:rPr spc="-275" dirty="0"/>
              <a:t> </a:t>
            </a:r>
            <a:r>
              <a:rPr spc="365" dirty="0"/>
              <a:t>K</a:t>
            </a:r>
            <a:r>
              <a:rPr spc="-270" dirty="0"/>
              <a:t> </a:t>
            </a:r>
            <a:r>
              <a:rPr spc="625" dirty="0"/>
              <a:t>S</a:t>
            </a:r>
            <a:endParaRPr spc="625" dirty="0"/>
          </a:p>
        </p:txBody>
      </p:sp>
      <p:sp>
        <p:nvSpPr>
          <p:cNvPr id="4" name="object 4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977" y="2395275"/>
            <a:ext cx="17719040" cy="68453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46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Foodtuck’s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Opportunity:</a:t>
            </a:r>
            <a:endParaRPr sz="46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  <a:spcBef>
                <a:spcPts val="450"/>
              </a:spcBef>
            </a:pPr>
            <a:r>
              <a:rPr sz="4600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Democratize</a:t>
            </a:r>
            <a:r>
              <a:rPr sz="460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luxury:</a:t>
            </a:r>
            <a:endParaRPr sz="46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4600">
              <a:latin typeface="Trebuchet MS" panose="020B0603020202020204"/>
              <a:cs typeface="Trebuchet MS" panose="020B0603020202020204"/>
            </a:endParaRPr>
          </a:p>
          <a:p>
            <a:pPr marL="12700" marR="5080" indent="326390">
              <a:lnSpc>
                <a:spcPct val="108000"/>
              </a:lnSpc>
              <a:buChar char="•"/>
              <a:tabLst>
                <a:tab pos="339090" algn="l"/>
              </a:tabLst>
            </a:pPr>
            <a:r>
              <a:rPr sz="4600" spc="1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Partner</a:t>
            </a:r>
            <a:r>
              <a:rPr sz="4600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with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premium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vendors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offer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discounted,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high-</a:t>
            </a:r>
            <a:r>
              <a:rPr sz="460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quality </a:t>
            </a:r>
            <a:r>
              <a:rPr sz="4600" spc="1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</a:t>
            </a:r>
            <a:r>
              <a:rPr sz="4600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delivered</a:t>
            </a:r>
            <a:r>
              <a:rPr sz="4600" spc="-25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instantly.</a:t>
            </a:r>
            <a:endParaRPr sz="46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070"/>
              </a:spcBef>
              <a:buClr>
                <a:srgbClr val="EFEDE7"/>
              </a:buClr>
              <a:buFont typeface="Trebuchet MS" panose="020B0603020202020204"/>
              <a:buChar char="•"/>
            </a:pPr>
            <a:endParaRPr sz="4600">
              <a:latin typeface="Trebuchet MS" panose="020B0603020202020204"/>
              <a:cs typeface="Trebuchet MS" panose="020B0603020202020204"/>
            </a:endParaRPr>
          </a:p>
          <a:p>
            <a:pPr marL="339090" indent="-326390">
              <a:lnSpc>
                <a:spcPct val="100000"/>
              </a:lnSpc>
              <a:spcBef>
                <a:spcPts val="5"/>
              </a:spcBef>
              <a:buChar char="•"/>
              <a:tabLst>
                <a:tab pos="339090" algn="l"/>
              </a:tabLst>
            </a:pPr>
            <a:r>
              <a:rPr sz="4600" spc="1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Win-</a:t>
            </a:r>
            <a:r>
              <a:rPr sz="4600" spc="1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Win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situation</a:t>
            </a:r>
            <a:r>
              <a:rPr sz="46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46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both:</a:t>
            </a:r>
            <a:endParaRPr sz="4600">
              <a:latin typeface="Trebuchet MS" panose="020B0603020202020204"/>
              <a:cs typeface="Trebuchet MS" panose="020B0603020202020204"/>
            </a:endParaRPr>
          </a:p>
          <a:p>
            <a:pPr marL="12700" marR="375285">
              <a:lnSpc>
                <a:spcPct val="108000"/>
              </a:lnSpc>
            </a:pPr>
            <a:r>
              <a:rPr sz="4600" spc="2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Business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gain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volume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sales;</a:t>
            </a:r>
            <a:r>
              <a:rPr sz="460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2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customers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enjoy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gourmet</a:t>
            </a:r>
            <a:r>
              <a:rPr sz="4600" spc="-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1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meals</a:t>
            </a:r>
            <a:r>
              <a:rPr sz="4600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at </a:t>
            </a:r>
            <a:r>
              <a:rPr sz="4600" spc="7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30%</a:t>
            </a:r>
            <a:r>
              <a:rPr sz="4600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lower</a:t>
            </a:r>
            <a:r>
              <a:rPr sz="4600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60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prices.</a:t>
            </a:r>
            <a:endParaRPr sz="46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3290570" algn="l"/>
                <a:tab pos="3973195" algn="l"/>
              </a:tabLst>
            </a:pPr>
            <a:r>
              <a:rPr spc="235" dirty="0"/>
              <a:t>P</a:t>
            </a:r>
            <a:r>
              <a:rPr spc="-275" dirty="0"/>
              <a:t> </a:t>
            </a:r>
            <a:r>
              <a:rPr spc="315" dirty="0"/>
              <a:t>R</a:t>
            </a:r>
            <a:r>
              <a:rPr spc="-275" dirty="0"/>
              <a:t> 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330" dirty="0"/>
              <a:t>B</a:t>
            </a:r>
            <a:r>
              <a:rPr spc="-275" dirty="0"/>
              <a:t> </a:t>
            </a:r>
            <a:r>
              <a:rPr spc="80" dirty="0"/>
              <a:t>L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585" dirty="0"/>
              <a:t>M</a:t>
            </a:r>
            <a:r>
              <a:rPr dirty="0"/>
              <a:t>	</a:t>
            </a:r>
            <a:r>
              <a:rPr spc="235" dirty="0"/>
              <a:t>&amp;</a:t>
            </a:r>
            <a:r>
              <a:rPr dirty="0"/>
              <a:t>	</a:t>
            </a:r>
            <a:r>
              <a:rPr spc="204" dirty="0"/>
              <a:t>O</a:t>
            </a:r>
            <a:r>
              <a:rPr spc="-270" dirty="0"/>
              <a:t> </a:t>
            </a:r>
            <a:r>
              <a:rPr spc="235" dirty="0"/>
              <a:t>P</a:t>
            </a:r>
            <a:r>
              <a:rPr spc="-270" dirty="0"/>
              <a:t> </a:t>
            </a:r>
            <a:r>
              <a:rPr spc="235" dirty="0"/>
              <a:t>P</a:t>
            </a:r>
            <a:r>
              <a:rPr spc="-270" dirty="0"/>
              <a:t> </a:t>
            </a:r>
            <a:r>
              <a:rPr spc="204" dirty="0"/>
              <a:t>O</a:t>
            </a:r>
            <a:r>
              <a:rPr spc="-265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dirty="0"/>
              <a:t>T</a:t>
            </a:r>
            <a:r>
              <a:rPr spc="-270" dirty="0"/>
              <a:t> </a:t>
            </a:r>
            <a:r>
              <a:rPr spc="175" dirty="0"/>
              <a:t>U</a:t>
            </a:r>
            <a:r>
              <a:rPr spc="-265" dirty="0"/>
              <a:t> </a:t>
            </a:r>
            <a:r>
              <a:rPr spc="420" dirty="0"/>
              <a:t>N</a:t>
            </a:r>
            <a:r>
              <a:rPr spc="-270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dirty="0"/>
              <a:t>T</a:t>
            </a:r>
            <a:r>
              <a:rPr spc="-265" dirty="0"/>
              <a:t> </a:t>
            </a:r>
            <a:r>
              <a:rPr spc="130" dirty="0"/>
              <a:t>Y</a:t>
            </a:r>
            <a:endParaRPr spc="130" dirty="0"/>
          </a:p>
        </p:txBody>
      </p:sp>
      <p:sp>
        <p:nvSpPr>
          <p:cNvPr id="4" name="object 4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8220" y="1949146"/>
            <a:ext cx="14956790" cy="803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100" spc="70" dirty="0">
                <a:latin typeface="Palatino Linotype" panose="02040502050505030304"/>
                <a:cs typeface="Palatino Linotype" panose="02040502050505030304"/>
              </a:rPr>
              <a:t>Foodtuck:</a:t>
            </a:r>
            <a:r>
              <a:rPr sz="5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dirty="0">
                <a:latin typeface="Palatino Linotype" panose="02040502050505030304"/>
                <a:cs typeface="Palatino Linotype" panose="02040502050505030304"/>
              </a:rPr>
              <a:t>Your</a:t>
            </a:r>
            <a:r>
              <a:rPr sz="5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spc="155" dirty="0">
                <a:latin typeface="Palatino Linotype" panose="02040502050505030304"/>
                <a:cs typeface="Palatino Linotype" panose="02040502050505030304"/>
              </a:rPr>
              <a:t>One-</a:t>
            </a:r>
            <a:r>
              <a:rPr sz="5100" dirty="0">
                <a:latin typeface="Palatino Linotype" panose="02040502050505030304"/>
                <a:cs typeface="Palatino Linotype" panose="02040502050505030304"/>
              </a:rPr>
              <a:t>Stop</a:t>
            </a:r>
            <a:r>
              <a:rPr sz="5100" spc="15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spc="290" dirty="0">
                <a:latin typeface="Palatino Linotype" panose="02040502050505030304"/>
                <a:cs typeface="Palatino Linotype" panose="02040502050505030304"/>
              </a:rPr>
              <a:t>Q-</a:t>
            </a:r>
            <a:r>
              <a:rPr sz="5100" spc="140" dirty="0">
                <a:latin typeface="Palatino Linotype" panose="02040502050505030304"/>
                <a:cs typeface="Palatino Linotype" panose="02040502050505030304"/>
              </a:rPr>
              <a:t>commerce</a:t>
            </a:r>
            <a:r>
              <a:rPr sz="5100" spc="20" dirty="0">
                <a:latin typeface="Palatino Linotype" panose="02040502050505030304"/>
                <a:cs typeface="Palatino Linotype" panose="02040502050505030304"/>
              </a:rPr>
              <a:t> </a:t>
            </a:r>
            <a:r>
              <a:rPr sz="5100" spc="70" dirty="0">
                <a:latin typeface="Palatino Linotype" panose="02040502050505030304"/>
                <a:cs typeface="Palatino Linotype" panose="02040502050505030304"/>
              </a:rPr>
              <a:t>Platform.</a:t>
            </a:r>
            <a:endParaRPr sz="5100">
              <a:latin typeface="Palatino Linotype" panose="02040502050505030304"/>
              <a:cs typeface="Palatino Linotype" panose="02040502050505030304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6355">
              <a:lnSpc>
                <a:spcPct val="100000"/>
              </a:lnSpc>
              <a:spcBef>
                <a:spcPts val="105"/>
              </a:spcBef>
            </a:pPr>
            <a:r>
              <a:rPr spc="55" dirty="0"/>
              <a:t>Features:</a:t>
            </a:r>
            <a:endParaRPr spc="55" dirty="0"/>
          </a:p>
          <a:p>
            <a:pPr marL="33655">
              <a:lnSpc>
                <a:spcPct val="100000"/>
              </a:lnSpc>
              <a:spcBef>
                <a:spcPts val="875"/>
              </a:spcBef>
            </a:pPr>
          </a:p>
          <a:p>
            <a:pPr marL="334010" indent="-287655">
              <a:lnSpc>
                <a:spcPct val="100000"/>
              </a:lnSpc>
              <a:buFont typeface="Trebuchet MS" panose="020B0603020202020204"/>
              <a:buChar char="•"/>
              <a:tabLst>
                <a:tab pos="334645" algn="l"/>
              </a:tabLst>
            </a:pPr>
            <a:r>
              <a:rPr spc="130" dirty="0"/>
              <a:t>Instant</a:t>
            </a:r>
            <a:r>
              <a:rPr spc="-225" dirty="0"/>
              <a:t> </a:t>
            </a:r>
            <a:r>
              <a:rPr spc="85" dirty="0"/>
              <a:t>Online</a:t>
            </a:r>
            <a:r>
              <a:rPr spc="-225" dirty="0"/>
              <a:t> </a:t>
            </a:r>
            <a:r>
              <a:rPr spc="65" dirty="0"/>
              <a:t>Store:</a:t>
            </a:r>
            <a:r>
              <a:rPr spc="-225" dirty="0"/>
              <a:t> </a:t>
            </a:r>
            <a:r>
              <a:rPr spc="465" dirty="0"/>
              <a:t>A</a:t>
            </a:r>
            <a:r>
              <a:rPr spc="-225" dirty="0"/>
              <a:t> </a:t>
            </a:r>
            <a:r>
              <a:rPr spc="120" dirty="0"/>
              <a:t>website</a:t>
            </a:r>
            <a:r>
              <a:rPr spc="-225" dirty="0"/>
              <a:t> </a:t>
            </a:r>
            <a:r>
              <a:rPr spc="55" dirty="0"/>
              <a:t>with</a:t>
            </a:r>
            <a:r>
              <a:rPr spc="-225" dirty="0"/>
              <a:t> </a:t>
            </a:r>
            <a:r>
              <a:rPr spc="110" dirty="0"/>
              <a:t>food-</a:t>
            </a:r>
            <a:r>
              <a:rPr spc="125" dirty="0"/>
              <a:t>specific</a:t>
            </a:r>
            <a:r>
              <a:rPr spc="-225" dirty="0"/>
              <a:t> </a:t>
            </a:r>
            <a:r>
              <a:rPr spc="45" dirty="0"/>
              <a:t>templates.</a:t>
            </a:r>
            <a:endParaRPr spc="45" dirty="0"/>
          </a:p>
          <a:p>
            <a:pPr marL="33655">
              <a:lnSpc>
                <a:spcPct val="100000"/>
              </a:lnSpc>
              <a:spcBef>
                <a:spcPts val="515"/>
              </a:spcBef>
              <a:buClr>
                <a:srgbClr val="EFEDE7"/>
              </a:buClr>
              <a:buFont typeface="Trebuchet MS" panose="020B0603020202020204"/>
              <a:buChar char="•"/>
            </a:pPr>
          </a:p>
          <a:p>
            <a:pPr marL="46355" marR="1085850" indent="287655">
              <a:lnSpc>
                <a:spcPct val="108000"/>
              </a:lnSpc>
              <a:buFont typeface="Trebuchet MS" panose="020B0603020202020204"/>
              <a:buChar char="•"/>
              <a:tabLst>
                <a:tab pos="334645" algn="l"/>
              </a:tabLst>
            </a:pPr>
            <a:r>
              <a:rPr spc="215" dirty="0"/>
              <a:t>Smart</a:t>
            </a:r>
            <a:r>
              <a:rPr spc="-200" dirty="0"/>
              <a:t> </a:t>
            </a:r>
            <a:r>
              <a:rPr spc="95" dirty="0"/>
              <a:t>Order</a:t>
            </a:r>
            <a:r>
              <a:rPr spc="-195" dirty="0"/>
              <a:t> </a:t>
            </a:r>
            <a:r>
              <a:rPr spc="135" dirty="0"/>
              <a:t>Management:</a:t>
            </a:r>
            <a:r>
              <a:rPr spc="-195" dirty="0"/>
              <a:t> </a:t>
            </a:r>
            <a:r>
              <a:rPr spc="140" dirty="0"/>
              <a:t>Real-</a:t>
            </a:r>
            <a:r>
              <a:rPr dirty="0"/>
              <a:t>time</a:t>
            </a:r>
            <a:r>
              <a:rPr spc="-200" dirty="0"/>
              <a:t> </a:t>
            </a:r>
            <a:r>
              <a:rPr spc="140" dirty="0"/>
              <a:t>tracking</a:t>
            </a:r>
            <a:r>
              <a:rPr spc="-195" dirty="0"/>
              <a:t> </a:t>
            </a:r>
            <a:r>
              <a:rPr spc="75" dirty="0"/>
              <a:t>for</a:t>
            </a:r>
            <a:r>
              <a:rPr spc="-195" dirty="0"/>
              <a:t> </a:t>
            </a:r>
            <a:r>
              <a:rPr spc="130" dirty="0"/>
              <a:t>vendors</a:t>
            </a:r>
            <a:r>
              <a:rPr spc="-200" dirty="0"/>
              <a:t> </a:t>
            </a:r>
            <a:r>
              <a:rPr spc="120" dirty="0"/>
              <a:t>and </a:t>
            </a:r>
            <a:r>
              <a:rPr spc="80" dirty="0"/>
              <a:t>customers.</a:t>
            </a:r>
            <a:endParaRPr spc="80" dirty="0"/>
          </a:p>
          <a:p>
            <a:pPr marL="33655">
              <a:lnSpc>
                <a:spcPct val="100000"/>
              </a:lnSpc>
              <a:spcBef>
                <a:spcPts val="870"/>
              </a:spcBef>
              <a:buClr>
                <a:srgbClr val="EFEDE7"/>
              </a:buClr>
              <a:buFont typeface="Trebuchet MS" panose="020B0603020202020204"/>
              <a:buChar char="•"/>
            </a:pPr>
          </a:p>
          <a:p>
            <a:pPr marL="334010" indent="-287655">
              <a:lnSpc>
                <a:spcPct val="100000"/>
              </a:lnSpc>
              <a:buFont typeface="Trebuchet MS" panose="020B0603020202020204"/>
              <a:buChar char="•"/>
              <a:tabLst>
                <a:tab pos="334645" algn="l"/>
              </a:tabLst>
            </a:pPr>
            <a:r>
              <a:rPr spc="90" dirty="0"/>
              <a:t>Built-</a:t>
            </a:r>
            <a:r>
              <a:rPr dirty="0"/>
              <a:t>in</a:t>
            </a:r>
            <a:r>
              <a:rPr spc="-195" dirty="0"/>
              <a:t> </a:t>
            </a:r>
            <a:r>
              <a:rPr spc="95" dirty="0"/>
              <a:t>Payments:</a:t>
            </a:r>
            <a:r>
              <a:rPr spc="-195" dirty="0"/>
              <a:t> </a:t>
            </a:r>
            <a:r>
              <a:rPr spc="100" dirty="0"/>
              <a:t>Secure,</a:t>
            </a:r>
            <a:r>
              <a:rPr spc="-195" dirty="0"/>
              <a:t> </a:t>
            </a:r>
            <a:r>
              <a:rPr spc="90" dirty="0"/>
              <a:t>one-</a:t>
            </a:r>
            <a:r>
              <a:rPr spc="110" dirty="0"/>
              <a:t>click</a:t>
            </a:r>
            <a:r>
              <a:rPr spc="-195" dirty="0"/>
              <a:t> </a:t>
            </a:r>
            <a:r>
              <a:rPr spc="130" dirty="0"/>
              <a:t>checkout</a:t>
            </a:r>
            <a:r>
              <a:rPr spc="-195" dirty="0"/>
              <a:t> </a:t>
            </a:r>
            <a:r>
              <a:rPr dirty="0"/>
              <a:t>via</a:t>
            </a:r>
            <a:r>
              <a:rPr spc="-190" dirty="0"/>
              <a:t> </a:t>
            </a:r>
            <a:r>
              <a:rPr spc="40" dirty="0"/>
              <a:t>Stripe/Razorpay.</a:t>
            </a:r>
            <a:endParaRPr spc="40" dirty="0"/>
          </a:p>
          <a:p>
            <a:pPr marL="33655">
              <a:lnSpc>
                <a:spcPct val="100000"/>
              </a:lnSpc>
              <a:spcBef>
                <a:spcPts val="875"/>
              </a:spcBef>
              <a:buClr>
                <a:srgbClr val="EFEDE7"/>
              </a:buClr>
              <a:buFont typeface="Trebuchet MS" panose="020B0603020202020204"/>
              <a:buChar char="•"/>
            </a:pPr>
          </a:p>
          <a:p>
            <a:pPr marL="334010" indent="-287655">
              <a:lnSpc>
                <a:spcPct val="100000"/>
              </a:lnSpc>
              <a:buFont typeface="Trebuchet MS" panose="020B0603020202020204"/>
              <a:buChar char="•"/>
              <a:tabLst>
                <a:tab pos="334645" algn="l"/>
              </a:tabLst>
            </a:pPr>
            <a:r>
              <a:rPr spc="80" dirty="0"/>
              <a:t>Delivery</a:t>
            </a:r>
            <a:r>
              <a:rPr spc="-120" dirty="0"/>
              <a:t> </a:t>
            </a:r>
            <a:r>
              <a:rPr dirty="0"/>
              <a:t>Coordination:</a:t>
            </a:r>
            <a:r>
              <a:rPr spc="-114" dirty="0"/>
              <a:t> </a:t>
            </a:r>
            <a:r>
              <a:rPr spc="150" dirty="0"/>
              <a:t>Auto-</a:t>
            </a:r>
            <a:r>
              <a:rPr spc="250" dirty="0"/>
              <a:t>assign</a:t>
            </a:r>
            <a:r>
              <a:rPr spc="-120" dirty="0"/>
              <a:t> </a:t>
            </a:r>
            <a:r>
              <a:rPr spc="90" dirty="0"/>
              <a:t>drivers</a:t>
            </a:r>
            <a:r>
              <a:rPr spc="-114" dirty="0"/>
              <a:t> </a:t>
            </a:r>
            <a:r>
              <a:rPr dirty="0"/>
              <a:t>or</a:t>
            </a:r>
            <a:r>
              <a:rPr spc="-114" dirty="0"/>
              <a:t> </a:t>
            </a:r>
            <a:r>
              <a:rPr spc="100" dirty="0"/>
              <a:t>enable</a:t>
            </a:r>
            <a:r>
              <a:rPr spc="-120" dirty="0"/>
              <a:t> </a:t>
            </a:r>
            <a:r>
              <a:rPr spc="-10" dirty="0"/>
              <a:t>pickup.</a:t>
            </a:r>
            <a:endParaRPr spc="-10" dirty="0"/>
          </a:p>
        </p:txBody>
      </p:sp>
      <p:sp>
        <p:nvSpPr>
          <p:cNvPr id="4" name="object 4"/>
          <p:cNvSpPr txBox="1"/>
          <p:nvPr/>
        </p:nvSpPr>
        <p:spPr>
          <a:xfrm>
            <a:off x="994171" y="988477"/>
            <a:ext cx="3237230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700" b="1" spc="6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1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N</a:t>
            </a:r>
            <a:endParaRPr sz="3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0694086" y="2419183"/>
            <a:ext cx="5686424" cy="756146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94171" y="988477"/>
            <a:ext cx="8480425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493520" algn="l"/>
                <a:tab pos="4332605" algn="l"/>
                <a:tab pos="7019925" algn="l"/>
              </a:tabLst>
            </a:pP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700" b="1" spc="-2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3700" b="1" spc="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</a:t>
            </a:r>
            <a:r>
              <a:rPr sz="3700" b="1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R</a:t>
            </a:r>
            <a:r>
              <a:rPr sz="3700" b="1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6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0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	</a:t>
            </a:r>
            <a:r>
              <a:rPr sz="3700" b="1" spc="33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B</a:t>
            </a:r>
            <a:r>
              <a:rPr sz="3700" b="1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5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E</a:t>
            </a:r>
            <a:r>
              <a:rPr sz="3700" b="1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700" b="1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4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N</a:t>
            </a:r>
            <a:r>
              <a:rPr sz="3700" b="1" spc="-2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</a:t>
            </a:r>
            <a:r>
              <a:rPr sz="370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	T</a:t>
            </a:r>
            <a:r>
              <a:rPr sz="3700" b="1" spc="-2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3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H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I</a:t>
            </a:r>
            <a:r>
              <a:rPr sz="3700" b="1" spc="-2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3700" b="1" spc="6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</a:t>
            </a:r>
            <a:endParaRPr sz="3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5509" y="2026828"/>
            <a:ext cx="6341745" cy="1873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1470" marR="5080" indent="-319405">
              <a:lnSpc>
                <a:spcPct val="117000"/>
              </a:lnSpc>
              <a:spcBef>
                <a:spcPts val="100"/>
              </a:spcBef>
            </a:pPr>
            <a:r>
              <a:rPr sz="5200" b="0" spc="-320" dirty="0">
                <a:latin typeface="Arial Black" panose="020B0A04020102020204"/>
                <a:cs typeface="Arial Black" panose="020B0A04020102020204"/>
              </a:rPr>
              <a:t>Muhammad</a:t>
            </a:r>
            <a:r>
              <a:rPr sz="5200" b="0" spc="-490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5200" b="0" spc="-409" dirty="0">
                <a:latin typeface="Arial Black" panose="020B0A04020102020204"/>
                <a:cs typeface="Arial Black" panose="020B0A04020102020204"/>
              </a:rPr>
              <a:t>Shezan </a:t>
            </a:r>
            <a:r>
              <a:rPr sz="5200" b="0" spc="-470" dirty="0">
                <a:latin typeface="Arial Black" panose="020B0A04020102020204"/>
                <a:cs typeface="Arial Black" panose="020B0A04020102020204"/>
              </a:rPr>
              <a:t>NextJs</a:t>
            </a:r>
            <a:r>
              <a:rPr sz="5200" b="0" spc="-495" dirty="0">
                <a:latin typeface="Arial Black" panose="020B0A04020102020204"/>
                <a:cs typeface="Arial Black" panose="020B0A04020102020204"/>
              </a:rPr>
              <a:t> </a:t>
            </a:r>
            <a:r>
              <a:rPr sz="5200" b="0" spc="-270" dirty="0">
                <a:latin typeface="Arial Black" panose="020B0A04020102020204"/>
                <a:cs typeface="Arial Black" panose="020B0A04020102020204"/>
              </a:rPr>
              <a:t>developer</a:t>
            </a:r>
            <a:endParaRPr sz="5200">
              <a:latin typeface="Arial Black" panose="020B0A04020102020204"/>
              <a:cs typeface="Arial Black" panose="020B0A040201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4149445"/>
            <a:ext cx="8716645" cy="4654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44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You</a:t>
            </a:r>
            <a:r>
              <a:rPr sz="4400" spc="-31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can</a:t>
            </a:r>
            <a:r>
              <a:rPr sz="4400" spc="-3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28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ask</a:t>
            </a:r>
            <a:r>
              <a:rPr sz="4400" spc="-3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me</a:t>
            </a:r>
            <a:r>
              <a:rPr sz="4400" spc="-3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7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for</a:t>
            </a:r>
            <a:r>
              <a:rPr sz="4400" spc="-3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making</a:t>
            </a:r>
            <a:r>
              <a:rPr sz="4400" spc="-3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</a:t>
            </a:r>
            <a:r>
              <a:rPr sz="4400" spc="-3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fully </a:t>
            </a:r>
            <a:r>
              <a:rPr sz="440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functional</a:t>
            </a:r>
            <a:r>
              <a:rPr sz="4400" spc="-3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dynamic</a:t>
            </a:r>
            <a:r>
              <a:rPr sz="4400" spc="-3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website</a:t>
            </a:r>
            <a:r>
              <a:rPr sz="4400" spc="-3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while </a:t>
            </a:r>
            <a:r>
              <a:rPr sz="4400" spc="2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4400" spc="-30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latest</a:t>
            </a:r>
            <a:r>
              <a:rPr sz="4400" spc="-3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technologies, </a:t>
            </a:r>
            <a:r>
              <a:rPr sz="440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according</a:t>
            </a:r>
            <a:r>
              <a:rPr sz="440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to</a:t>
            </a:r>
            <a:r>
              <a:rPr sz="440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your</a:t>
            </a:r>
            <a:r>
              <a:rPr sz="4400" spc="-2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design.</a:t>
            </a:r>
            <a:endParaRPr sz="4400">
              <a:latin typeface="Trebuchet MS" panose="020B0603020202020204"/>
              <a:cs typeface="Trebuchet MS" panose="020B0603020202020204"/>
            </a:endParaRPr>
          </a:p>
          <a:p>
            <a:pPr>
              <a:lnSpc>
                <a:spcPct val="100000"/>
              </a:lnSpc>
              <a:spcBef>
                <a:spcPts val="1760"/>
              </a:spcBef>
            </a:pPr>
            <a:endParaRPr sz="4400">
              <a:latin typeface="Trebuchet MS" panose="020B0603020202020204"/>
              <a:cs typeface="Trebuchet MS" panose="020B0603020202020204"/>
            </a:endParaRPr>
          </a:p>
          <a:p>
            <a:pPr marL="12700">
              <a:lnSpc>
                <a:spcPct val="100000"/>
              </a:lnSpc>
            </a:pPr>
            <a:r>
              <a:rPr sz="4400" spc="8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Currently</a:t>
            </a:r>
            <a:r>
              <a:rPr sz="4400" spc="-3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6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studying</a:t>
            </a:r>
            <a:r>
              <a:rPr sz="4400" spc="-2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1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Agentic</a:t>
            </a:r>
            <a:r>
              <a:rPr sz="4400" spc="-2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400" spc="-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AI.</a:t>
            </a:r>
            <a:endParaRPr sz="440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694" y="1760761"/>
            <a:ext cx="16230600" cy="38735"/>
          </a:xfrm>
          <a:custGeom>
            <a:avLst/>
            <a:gdLst/>
            <a:ahLst/>
            <a:cxnLst/>
            <a:rect l="l" t="t" r="r" b="b"/>
            <a:pathLst>
              <a:path w="16230600" h="38735">
                <a:moveTo>
                  <a:pt x="0" y="38508"/>
                </a:moveTo>
                <a:lnTo>
                  <a:pt x="16230593" y="0"/>
                </a:lnTo>
              </a:path>
            </a:pathLst>
          </a:custGeom>
          <a:ln w="9524">
            <a:solidFill>
              <a:srgbClr val="EFEDE7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816012" y="4148473"/>
            <a:ext cx="4778370" cy="35813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6871" y="4148473"/>
            <a:ext cx="4778371" cy="35813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23082" y="4148473"/>
            <a:ext cx="5111412" cy="35813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94171" y="988477"/>
            <a:ext cx="15403830" cy="591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1569085" algn="l"/>
                <a:tab pos="6545580" algn="l"/>
                <a:tab pos="7138670" algn="l"/>
                <a:tab pos="10720070" algn="l"/>
                <a:tab pos="11403330" algn="l"/>
              </a:tabLst>
            </a:pPr>
            <a:r>
              <a:rPr spc="204" dirty="0"/>
              <a:t>O</a:t>
            </a:r>
            <a:r>
              <a:rPr spc="-275" dirty="0"/>
              <a:t> </a:t>
            </a:r>
            <a:r>
              <a:rPr spc="175" dirty="0"/>
              <a:t>U</a:t>
            </a:r>
            <a:r>
              <a:rPr spc="-275" dirty="0"/>
              <a:t> </a:t>
            </a:r>
            <a:r>
              <a:rPr spc="265" dirty="0"/>
              <a:t>R</a:t>
            </a:r>
            <a:r>
              <a:rPr dirty="0"/>
              <a:t>	</a:t>
            </a:r>
            <a:r>
              <a:rPr spc="635" dirty="0"/>
              <a:t>M</a:t>
            </a:r>
            <a:r>
              <a:rPr spc="-275" dirty="0"/>
              <a:t> </a:t>
            </a:r>
            <a:r>
              <a:rPr spc="350" dirty="0"/>
              <a:t>A</a:t>
            </a:r>
            <a:r>
              <a:rPr spc="-270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spc="365" dirty="0"/>
              <a:t>K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dirty="0"/>
              <a:t>T</a:t>
            </a:r>
            <a:r>
              <a:rPr spc="-270" dirty="0"/>
              <a:t> </a:t>
            </a:r>
            <a:r>
              <a:rPr spc="235" dirty="0"/>
              <a:t>P</a:t>
            </a:r>
            <a:r>
              <a:rPr spc="-270" dirty="0"/>
              <a:t> </a:t>
            </a:r>
            <a:r>
              <a:rPr spc="80" dirty="0"/>
              <a:t>L</a:t>
            </a:r>
            <a:r>
              <a:rPr spc="-270" dirty="0"/>
              <a:t> </a:t>
            </a:r>
            <a:r>
              <a:rPr spc="350" dirty="0"/>
              <a:t>A</a:t>
            </a:r>
            <a:r>
              <a:rPr spc="-270" dirty="0"/>
              <a:t> </a:t>
            </a:r>
            <a:r>
              <a:rPr spc="380" dirty="0"/>
              <a:t>C</a:t>
            </a:r>
            <a:r>
              <a:rPr spc="-275" dirty="0"/>
              <a:t> </a:t>
            </a:r>
            <a:r>
              <a:rPr spc="200" dirty="0"/>
              <a:t>E</a:t>
            </a:r>
            <a:r>
              <a:rPr dirty="0"/>
              <a:t>	</a:t>
            </a:r>
            <a:r>
              <a:rPr spc="780" dirty="0"/>
              <a:t>–</a:t>
            </a:r>
            <a:r>
              <a:rPr dirty="0"/>
              <a:t>	</a:t>
            </a:r>
            <a:r>
              <a:rPr spc="105" dirty="0"/>
              <a:t>F</a:t>
            </a:r>
            <a:r>
              <a:rPr spc="-275" dirty="0"/>
              <a:t> </a:t>
            </a:r>
            <a:r>
              <a:rPr spc="250" dirty="0"/>
              <a:t>E</a:t>
            </a:r>
            <a:r>
              <a:rPr spc="-270" dirty="0"/>
              <a:t> </a:t>
            </a:r>
            <a:r>
              <a:rPr spc="350" dirty="0"/>
              <a:t>A</a:t>
            </a:r>
            <a:r>
              <a:rPr spc="-270" dirty="0"/>
              <a:t> </a:t>
            </a:r>
            <a:r>
              <a:rPr dirty="0"/>
              <a:t>T</a:t>
            </a:r>
            <a:r>
              <a:rPr spc="-270" dirty="0"/>
              <a:t> </a:t>
            </a:r>
            <a:r>
              <a:rPr spc="175" dirty="0"/>
              <a:t>U</a:t>
            </a:r>
            <a:r>
              <a:rPr spc="-270" dirty="0"/>
              <a:t> </a:t>
            </a:r>
            <a:r>
              <a:rPr spc="315" dirty="0"/>
              <a:t>R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0" dirty="0"/>
              <a:t> </a:t>
            </a:r>
            <a:r>
              <a:rPr spc="625" dirty="0"/>
              <a:t>S</a:t>
            </a:r>
            <a:r>
              <a:rPr dirty="0"/>
              <a:t>	</a:t>
            </a:r>
            <a:r>
              <a:rPr spc="235" dirty="0"/>
              <a:t>&amp;</a:t>
            </a:r>
            <a:r>
              <a:rPr dirty="0"/>
              <a:t>	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420" dirty="0"/>
              <a:t>X</a:t>
            </a:r>
            <a:r>
              <a:rPr spc="-270" dirty="0"/>
              <a:t> </a:t>
            </a:r>
            <a:r>
              <a:rPr spc="235" dirty="0"/>
              <a:t>P</a:t>
            </a:r>
            <a:r>
              <a:rPr spc="-275" dirty="0"/>
              <a:t> </a:t>
            </a:r>
            <a:r>
              <a:rPr spc="250" dirty="0"/>
              <a:t>E</a:t>
            </a:r>
            <a:r>
              <a:rPr spc="-270" dirty="0"/>
              <a:t> </a:t>
            </a:r>
            <a:r>
              <a:rPr spc="315" dirty="0"/>
              <a:t>R</a:t>
            </a:r>
            <a:r>
              <a:rPr spc="-275" dirty="0"/>
              <a:t> </a:t>
            </a:r>
            <a:r>
              <a:rPr spc="110" dirty="0"/>
              <a:t>I</a:t>
            </a:r>
            <a:r>
              <a:rPr spc="-270" dirty="0"/>
              <a:t> </a:t>
            </a:r>
            <a:r>
              <a:rPr spc="250" dirty="0"/>
              <a:t>E</a:t>
            </a:r>
            <a:r>
              <a:rPr spc="-275" dirty="0"/>
              <a:t> </a:t>
            </a:r>
            <a:r>
              <a:rPr spc="420" dirty="0"/>
              <a:t>N</a:t>
            </a:r>
            <a:r>
              <a:rPr spc="-270" dirty="0"/>
              <a:t> </a:t>
            </a:r>
            <a:r>
              <a:rPr spc="380" dirty="0"/>
              <a:t>C</a:t>
            </a:r>
            <a:r>
              <a:rPr spc="-275" dirty="0"/>
              <a:t> </a:t>
            </a:r>
            <a:r>
              <a:rPr spc="200" dirty="0"/>
              <a:t>E</a:t>
            </a:r>
            <a:endParaRPr spc="200" dirty="0"/>
          </a:p>
        </p:txBody>
      </p:sp>
      <p:sp>
        <p:nvSpPr>
          <p:cNvPr id="7" name="object 7"/>
          <p:cNvSpPr txBox="1"/>
          <p:nvPr/>
        </p:nvSpPr>
        <p:spPr>
          <a:xfrm>
            <a:off x="1545769" y="1866820"/>
            <a:ext cx="14825980" cy="1390650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14960" indent="-302260">
              <a:lnSpc>
                <a:spcPct val="100000"/>
              </a:lnSpc>
              <a:spcBef>
                <a:spcPts val="495"/>
              </a:spcBef>
              <a:buChar char="•"/>
              <a:tabLst>
                <a:tab pos="314960" algn="l"/>
              </a:tabLst>
            </a:pPr>
            <a:r>
              <a:rPr sz="4150" b="1" spc="114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User-</a:t>
            </a:r>
            <a:r>
              <a:rPr sz="4150" b="1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friendly</a:t>
            </a:r>
            <a:r>
              <a:rPr sz="4150" b="1" spc="-2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b="1" spc="6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Platform:</a:t>
            </a:r>
            <a:r>
              <a:rPr sz="4150" b="1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b="1" spc="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Seamless</a:t>
            </a:r>
            <a:r>
              <a:rPr sz="4150" b="1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b="1" spc="4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ordering</a:t>
            </a:r>
            <a:r>
              <a:rPr sz="4150" b="1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b="1" spc="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and</a:t>
            </a:r>
            <a:r>
              <a:rPr sz="4150" b="1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b="1" spc="-1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delivery.</a:t>
            </a:r>
            <a:endParaRPr sz="4150">
              <a:latin typeface="Trebuchet MS" panose="020B0603020202020204"/>
              <a:cs typeface="Trebuchet MS" panose="020B0603020202020204"/>
            </a:endParaRPr>
          </a:p>
          <a:p>
            <a:pPr marL="314960" indent="-302260">
              <a:lnSpc>
                <a:spcPct val="100000"/>
              </a:lnSpc>
              <a:spcBef>
                <a:spcPts val="390"/>
              </a:spcBef>
              <a:buFont typeface="Trebuchet MS" panose="020B0603020202020204"/>
              <a:buChar char="•"/>
              <a:tabLst>
                <a:tab pos="314960" algn="l"/>
              </a:tabLst>
            </a:pPr>
            <a:r>
              <a:rPr sz="4150" spc="1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Wide</a:t>
            </a:r>
            <a:r>
              <a:rPr sz="4150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7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Selection:</a:t>
            </a:r>
            <a:r>
              <a:rPr sz="415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9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Variety</a:t>
            </a:r>
            <a:r>
              <a:rPr sz="415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12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of</a:t>
            </a:r>
            <a:r>
              <a:rPr sz="4150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1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food</a:t>
            </a:r>
            <a:r>
              <a:rPr sz="415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12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options</a:t>
            </a:r>
            <a:r>
              <a:rPr sz="415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9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from</a:t>
            </a:r>
            <a:r>
              <a:rPr sz="4150" spc="-2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10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local</a:t>
            </a:r>
            <a:r>
              <a:rPr sz="4150" spc="-235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4150" spc="40" dirty="0">
                <a:solidFill>
                  <a:srgbClr val="EFEDE7"/>
                </a:solidFill>
                <a:latin typeface="Trebuchet MS" panose="020B0603020202020204"/>
                <a:cs typeface="Trebuchet MS" panose="020B0603020202020204"/>
              </a:rPr>
              <a:t>vendors.</a:t>
            </a:r>
            <a:endParaRPr sz="4150">
              <a:latin typeface="Trebuchet MS" panose="020B0603020202020204"/>
              <a:cs typeface="Trebuchet MS" panose="020B06030202020202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EFEDE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2735</Words>
  <Application>WPS Presentation</Application>
  <PresentationFormat>On-screen Show (4:3)</PresentationFormat>
  <Paragraphs>110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SimSun</vt:lpstr>
      <vt:lpstr>Wingdings</vt:lpstr>
      <vt:lpstr>Trebuchet MS</vt:lpstr>
      <vt:lpstr>Palatino Linotype</vt:lpstr>
      <vt:lpstr>Arial Black</vt:lpstr>
      <vt:lpstr>Microsoft YaHei</vt:lpstr>
      <vt:lpstr>Arial Unicode MS</vt:lpstr>
      <vt:lpstr>Calibri</vt:lpstr>
      <vt:lpstr>Office Theme</vt:lpstr>
      <vt:lpstr>J U S T	A	C L I C K	A W A Y</vt:lpstr>
      <vt:lpstr>Foodtuck – Instant Online Q- Commerce for Food Businesses</vt:lpstr>
      <vt:lpstr>M I S S I O N</vt:lpstr>
      <vt:lpstr>P R O B L E M	&amp;	O P P O R T U N I T Y</vt:lpstr>
      <vt:lpstr>W H Y	T H I S	W O R K S</vt:lpstr>
      <vt:lpstr>P R O B L E M	&amp;	O P P O R T U N I T Y</vt:lpstr>
      <vt:lpstr>Foodtuck: Your One-Stop Q-commerce Platform.</vt:lpstr>
      <vt:lpstr>Muhammad Shezan NextJs developer</vt:lpstr>
      <vt:lpstr>O U R	M A R K E T P L A C E	–	F E A T U R E S	&amp;	E X P E R I E N C E</vt:lpstr>
      <vt:lpstr>H O W	W E	W I L L	R E A C H	C U S T O M E R S</vt:lpstr>
      <vt:lpstr>Growth projections based on market trends.</vt:lpstr>
      <vt:lpstr>J O I N	U S	I N	T R A N S F O R M I N G	F O O D	D E L I V E R Y</vt:lpstr>
      <vt:lpstr>R E G A R D S :	M U H A M M A D	S H E Z A 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FoodtuckJ U S T	A	C L I C K	A W A Y</dc:title>
  <dc:creator>Shezan Usman</dc:creator>
  <cp:keywords>DAGdnf_XVcQ,BAGHHdT9coQ,0</cp:keywords>
  <cp:lastModifiedBy>Ali Hassan</cp:lastModifiedBy>
  <cp:revision>2</cp:revision>
  <dcterms:created xsi:type="dcterms:W3CDTF">2025-02-07T17:20:43Z</dcterms:created>
  <dcterms:modified xsi:type="dcterms:W3CDTF">2025-02-07T17:21:30Z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2025-02-04T05:00:00Z</vt:filetime>
  </property>
  <property fmtid="{D5CDD505-2E9C-101B-9397-08002B2CF9AE}" pid="3" name="Creator">
    <vt:lpwstr>Canva</vt:lpwstr>
  </property>
  <property fmtid="{D5CDD505-2E9C-101B-9397-08002B2CF9AE}" pid="4" name="LastSaved">
    <vt:filetime>2025-02-07T05:00:00Z</vt:filetime>
  </property>
  <property fmtid="{D5CDD505-2E9C-101B-9397-08002B2CF9AE}" pid="5" name="Producer">
    <vt:lpwstr>Canva</vt:lpwstr>
  </property>
  <property fmtid="{D5CDD505-2E9C-101B-9397-08002B2CF9AE}" pid="6" name="ICV">
    <vt:lpwstr>5E752544D8AF449AB45BF95783A8E73B_13</vt:lpwstr>
  </property>
  <property fmtid="{D5CDD505-2E9C-101B-9397-08002B2CF9AE}" pid="7" name="KSOProductBuildVer">
    <vt:lpwstr>1033-12.2.0.19805</vt:lpwstr>
  </property>
</Properties>
</file>